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42479913" cy="30240288"/>
  <p:notesSz cx="6858000" cy="9144000"/>
  <p:defaultTextStyle>
    <a:defPPr>
      <a:defRPr lang="en-US"/>
    </a:defPPr>
    <a:lvl1pPr marL="0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1pPr>
    <a:lvl2pPr marL="1745270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2pPr>
    <a:lvl3pPr marL="3490539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3pPr>
    <a:lvl4pPr marL="5235809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4pPr>
    <a:lvl5pPr marL="6981078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5pPr>
    <a:lvl6pPr marL="8726348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6pPr>
    <a:lvl7pPr marL="10471617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7pPr>
    <a:lvl8pPr marL="12216887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8pPr>
    <a:lvl9pPr marL="13962156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03370A-147A-4F95-9F09-47FC80C61C78}" v="23" dt="2023-02-26T19:18:10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3" d="100"/>
          <a:sy n="13" d="100"/>
        </p:scale>
        <p:origin x="14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6C29-BE2C-316D-EFC3-FEA102CF2C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4611" y="1078146"/>
            <a:ext cx="25099330" cy="2085169"/>
          </a:xfrm>
        </p:spPr>
        <p:txBody>
          <a:bodyPr/>
          <a:lstStyle>
            <a:lvl1pPr algn="ctr">
              <a:defRPr sz="13800"/>
            </a:lvl1pPr>
          </a:lstStyle>
          <a:p>
            <a:r>
              <a:rPr lang="en-US" dirty="0"/>
              <a:t>Your title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7DB71-BBB7-33C9-4B47-9BBFAC61CF5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8099138" y="5486400"/>
            <a:ext cx="12395706" cy="8321040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Discussion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29E81AF7-EC99-5505-1849-B79E4B7DB02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594612" y="5486400"/>
            <a:ext cx="12395706" cy="10104120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Introduction and background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5E6B4EF-17FB-CB1D-58CE-0FE516D9DDB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8099138" y="14447520"/>
            <a:ext cx="12395706" cy="7772400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Conclusion and reflection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79D17C12-9E03-FF53-6AFA-65CA1A99778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28099138" y="22860000"/>
            <a:ext cx="12395706" cy="5770270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References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FEF7338-95BD-2697-D22D-978BB70E03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9139" y="1965119"/>
            <a:ext cx="11847066" cy="208516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5D87D340-60BD-0DD4-C73F-9363B999AFD0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1594611" y="3438121"/>
            <a:ext cx="25099330" cy="1313402"/>
          </a:xfrm>
        </p:spPr>
        <p:txBody>
          <a:bodyPr>
            <a:normAutofit/>
          </a:bodyPr>
          <a:lstStyle>
            <a:lvl1pPr marL="0" indent="0" algn="ctr">
              <a:buNone/>
              <a:defRPr sz="7200"/>
            </a:lvl1pPr>
            <a:lvl2pPr marL="457200" indent="0">
              <a:buNone/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Your name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8C71F527-8882-876E-E4E1-380B89D31478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1594611" y="16325396"/>
            <a:ext cx="12395706" cy="12304873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AF2DB749-931B-DC79-F604-01DF2503B7B8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14846875" y="5486399"/>
            <a:ext cx="12395706" cy="23143870"/>
          </a:xfrm>
        </p:spPr>
        <p:txBody>
          <a:bodyPr>
            <a:normAutofit/>
          </a:bodyPr>
          <a:lstStyle>
            <a:lvl1pPr>
              <a:defRPr sz="5400"/>
            </a:lvl1pPr>
            <a:lvl2pPr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Findings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38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6C29-BE2C-316D-EFC3-FEA102CF2C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4611" y="1078146"/>
            <a:ext cx="25099330" cy="2085169"/>
          </a:xfrm>
        </p:spPr>
        <p:txBody>
          <a:bodyPr/>
          <a:lstStyle>
            <a:lvl1pPr algn="ctr">
              <a:defRPr sz="13800"/>
            </a:lvl1pPr>
          </a:lstStyle>
          <a:p>
            <a:r>
              <a:rPr lang="en-US" dirty="0"/>
              <a:t>Your title</a:t>
            </a:r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FEF7338-95BD-2697-D22D-978BB70E03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9139" y="1965119"/>
            <a:ext cx="11847066" cy="208516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5D87D340-60BD-0DD4-C73F-9363B999AFD0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1594611" y="3438121"/>
            <a:ext cx="25099330" cy="1313402"/>
          </a:xfrm>
        </p:spPr>
        <p:txBody>
          <a:bodyPr>
            <a:normAutofit/>
          </a:bodyPr>
          <a:lstStyle>
            <a:lvl1pPr marL="0" indent="0" algn="ctr">
              <a:buNone/>
              <a:defRPr sz="7200"/>
            </a:lvl1pPr>
            <a:lvl2pPr marL="457200" indent="0">
              <a:buNone/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Your name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106A763-77CE-4A21-4FEC-7860F3FA137F}"/>
              </a:ext>
            </a:extLst>
          </p:cNvPr>
          <p:cNvCxnSpPr/>
          <p:nvPr userDrawn="1"/>
        </p:nvCxnSpPr>
        <p:spPr>
          <a:xfrm>
            <a:off x="14235716" y="5394959"/>
            <a:ext cx="0" cy="24048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334F1C-B6AD-D5EA-12A3-77846BDE4D68}"/>
              </a:ext>
            </a:extLst>
          </p:cNvPr>
          <p:cNvCxnSpPr/>
          <p:nvPr userDrawn="1"/>
        </p:nvCxnSpPr>
        <p:spPr>
          <a:xfrm>
            <a:off x="28498800" y="5394959"/>
            <a:ext cx="0" cy="24048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53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6C29-BE2C-316D-EFC3-FEA102CF2C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4611" y="1078146"/>
            <a:ext cx="25099330" cy="2085169"/>
          </a:xfrm>
        </p:spPr>
        <p:txBody>
          <a:bodyPr/>
          <a:lstStyle>
            <a:lvl1pPr algn="ctr">
              <a:defRPr sz="13800"/>
            </a:lvl1pPr>
          </a:lstStyle>
          <a:p>
            <a:r>
              <a:rPr lang="en-US" dirty="0"/>
              <a:t>Your title</a:t>
            </a:r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FEF7338-95BD-2697-D22D-978BB70E03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9139" y="1965119"/>
            <a:ext cx="11847066" cy="208516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5D87D340-60BD-0DD4-C73F-9363B999AFD0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1594611" y="3438121"/>
            <a:ext cx="25099330" cy="1313402"/>
          </a:xfrm>
        </p:spPr>
        <p:txBody>
          <a:bodyPr>
            <a:normAutofit/>
          </a:bodyPr>
          <a:lstStyle>
            <a:lvl1pPr marL="0" indent="0" algn="ctr">
              <a:buNone/>
              <a:defRPr sz="7200"/>
            </a:lvl1pPr>
            <a:lvl2pPr marL="457200" indent="0">
              <a:buNone/>
              <a:defRPr sz="48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Your name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106A763-77CE-4A21-4FEC-7860F3FA137F}"/>
              </a:ext>
            </a:extLst>
          </p:cNvPr>
          <p:cNvCxnSpPr/>
          <p:nvPr userDrawn="1"/>
        </p:nvCxnSpPr>
        <p:spPr>
          <a:xfrm>
            <a:off x="10532396" y="5394959"/>
            <a:ext cx="0" cy="24048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334F1C-B6AD-D5EA-12A3-77846BDE4D68}"/>
              </a:ext>
            </a:extLst>
          </p:cNvPr>
          <p:cNvCxnSpPr/>
          <p:nvPr userDrawn="1"/>
        </p:nvCxnSpPr>
        <p:spPr>
          <a:xfrm>
            <a:off x="21239956" y="5394959"/>
            <a:ext cx="0" cy="24048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754138E-3F9F-2A12-F4FC-11E3E7F34AE3}"/>
              </a:ext>
            </a:extLst>
          </p:cNvPr>
          <p:cNvCxnSpPr/>
          <p:nvPr userDrawn="1"/>
        </p:nvCxnSpPr>
        <p:spPr>
          <a:xfrm>
            <a:off x="31862236" y="5394959"/>
            <a:ext cx="0" cy="24048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5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4C02AC-95AF-6B9B-A5A9-D0D09CD8A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494" y="1610017"/>
            <a:ext cx="36638925" cy="1818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Put your title here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16F25-E8BE-92CB-8090-70FCDBA36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0494" y="8050077"/>
            <a:ext cx="36638925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7D317-CEC9-6708-1AA2-F8474D0B8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20494" y="28028269"/>
            <a:ext cx="9557980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53CD3-C2C5-413E-AF9A-BB4D0C3BACB5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442FC-9655-E871-DE6C-930C2E776D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71471" y="28028269"/>
            <a:ext cx="14336971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AA641-C428-BBBB-4932-07B2BAA76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001439" y="28028269"/>
            <a:ext cx="9557980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E93D0-809A-4531-9D2F-4E31FE0849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03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720A58-5CA8-E4F8-819A-F17127D0A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917ACF-4C2D-895A-CDD0-47A14F6DF4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9330B8-599E-5B7C-D039-8E3379736C9C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A360B29-A413-4F39-0947-D053D9169689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122B817-FC93-D6FB-1638-D1C3E9498A34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6F9EFD-9C06-9A7C-383C-FB9B9B949383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E08FBB4-B6AB-3B4C-E67A-81F7BAD48DE3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1425C86-F818-5A63-4E4B-6B7EE2B3838D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92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4051-FDB6-7CD2-13D7-E42091941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A50FF-0588-7179-F32A-BFDE303B6774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61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768704-4605-9DDD-3476-27C785835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540BAD-612D-EA41-8D5A-1769D77460E5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636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5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Tamsin E</dc:creator>
  <cp:lastModifiedBy>Tamsin E</cp:lastModifiedBy>
  <cp:revision>2</cp:revision>
  <dcterms:created xsi:type="dcterms:W3CDTF">2023-02-26T16:41:59Z</dcterms:created>
  <dcterms:modified xsi:type="dcterms:W3CDTF">2023-02-26T19:20:00Z</dcterms:modified>
</cp:coreProperties>
</file>