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1" roundtripDataSignature="AMtx7mg4mNyStbSM4IXNFOGL+XTEtgat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2" name="Google Shape;22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9" name="Google Shape;22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6" name="Google Shape;23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3" name="Google Shape;24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0" name="Google Shape;25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7" name="Google Shape;25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3" name="Google Shape;17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0" name="Google Shape;18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7" name="Google Shape;187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4" name="Google Shape;19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1" name="Google Shape;2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8" name="Google Shape;20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5" name="Google Shape;21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2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0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0"/>
          <p:cNvSpPr txBox="1"/>
          <p:nvPr>
            <p:ph idx="1" type="subTitle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None/>
              <a:defRPr b="1" sz="1600" cap="none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29" name="Google Shape;29;p20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cap="flat" cmpd="sng" w="11425">
            <a:solidFill>
              <a:srgbClr val="7A9798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30" name="Google Shape;30;p20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0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A979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0"/>
          <p:cNvSpPr txBox="1"/>
          <p:nvPr>
            <p:ph idx="12" type="sldNum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4" name="Google Shape;34;p20"/>
          <p:cNvSpPr txBox="1"/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bg>
      <p:bgPr>
        <a:solidFill>
          <a:schemeClr val="lt2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9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9"/>
          <p:cNvSpPr txBox="1"/>
          <p:nvPr>
            <p:ph idx="1" type="body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140" name="Google Shape;140;p29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9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9"/>
          <p:cNvSpPr txBox="1"/>
          <p:nvPr>
            <p:ph idx="12" type="sldNum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bg>
      <p:bgPr>
        <a:solidFill>
          <a:schemeClr val="lt2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0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0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0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0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cap="flat" cmpd="sng" w="9525">
            <a:solidFill>
              <a:srgbClr val="7A9798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51" name="Google Shape;151;p30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0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A979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0"/>
          <p:cNvSpPr txBox="1"/>
          <p:nvPr>
            <p:ph idx="12" type="sldNum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4" name="Google Shape;154;p30"/>
          <p:cNvSpPr txBox="1"/>
          <p:nvPr>
            <p:ph idx="1" type="body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155" name="Google Shape;155;p30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0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0"/>
          <p:cNvSpPr txBox="1"/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1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2" type="sldNum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" name="Google Shape;40;p21"/>
          <p:cNvSpPr txBox="1"/>
          <p:nvPr>
            <p:ph idx="1" type="body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lt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3" name="Google Shape;43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" name="Google Shape;44;p22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5" name="Google Shape;45;p22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6" name="Google Shape;46;p22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" name="Google Shape;47;p22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8" name="Google Shape;48;p22"/>
          <p:cNvSpPr txBox="1"/>
          <p:nvPr>
            <p:ph idx="1" type="body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None/>
              <a:defRPr b="1" sz="16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49" name="Google Shape;49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" name="Google Shape;5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53" name="Google Shape;53;p22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cap="flat" cmpd="sng" w="11425">
            <a:solidFill>
              <a:srgbClr val="7A9798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54" name="Google Shape;54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A979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2"/>
          <p:cNvSpPr txBox="1"/>
          <p:nvPr>
            <p:ph idx="12" type="sldNum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7" name="Google Shape;57;p22"/>
          <p:cNvSpPr txBox="1"/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b="0" sz="4200" cap="non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solidFill>
          <a:schemeClr val="lt2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0" type="dt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3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3"/>
          <p:cNvSpPr txBox="1"/>
          <p:nvPr>
            <p:ph idx="12" type="sldNum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63" name="Google Shape;63;p23"/>
          <p:cNvCxnSpPr/>
          <p:nvPr/>
        </p:nvCxnSpPr>
        <p:spPr>
          <a:xfrm flipH="1" rot="10800000">
            <a:off x="4563080" y="1575652"/>
            <a:ext cx="8921" cy="4819557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3537" lvl="0" marL="457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65" name="Google Shape;65;p23"/>
          <p:cNvSpPr txBox="1"/>
          <p:nvPr>
            <p:ph idx="2" type="body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3537" lvl="0" marL="457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solidFill>
          <a:schemeClr val="lt2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Google Shape;67;p24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68" name="Google Shape;68;p24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9" name="Google Shape;69;p24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0" name="Google Shape;70;p2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1" name="Google Shape;71;p24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2" name="Google Shape;72;p24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" name="Google Shape;73;p24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rotWithShape="0" dir="5400000" dist="254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870"/>
              <a:buNone/>
              <a:defRPr b="1" sz="2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2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 b="1" sz="1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120"/>
              <a:buNone/>
              <a:def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2" type="body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rotWithShape="0" dir="5400000" dist="254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870"/>
              <a:buNone/>
              <a:defRPr b="1" sz="2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1" sz="2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None/>
              <a:defRPr b="1" sz="1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120"/>
              <a:buNone/>
              <a:def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1" type="ftr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78" name="Google Shape;78;p24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cap="flat" cmpd="sng" w="11425">
            <a:solidFill>
              <a:srgbClr val="7A9798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79" name="Google Shape;79;p24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4"/>
          <p:cNvSpPr txBox="1"/>
          <p:nvPr>
            <p:ph idx="3" type="body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4" type="body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82" name="Google Shape;82;p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A979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4"/>
          <p:cNvSpPr txBox="1"/>
          <p:nvPr>
            <p:ph idx="12" type="sldNum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5" name="Google Shape;85;p24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5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5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5"/>
          <p:cNvSpPr txBox="1"/>
          <p:nvPr>
            <p:ph idx="12" type="sldNum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6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6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6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5" name="Google Shape;95;p26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6" name="Google Shape;96;p26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Google Shape;97;p26"/>
          <p:cNvSpPr/>
          <p:nvPr/>
        </p:nvSpPr>
        <p:spPr>
          <a:xfrm>
            <a:off x="152400" y="158496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8" name="Google Shape;98;p26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6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6"/>
          <p:cNvSpPr txBox="1"/>
          <p:nvPr>
            <p:ph idx="12" type="sldNum"/>
          </p:nvPr>
        </p:nvSpPr>
        <p:spPr>
          <a:xfrm>
            <a:off x="4267200" y="6324600"/>
            <a:ext cx="609600" cy="441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solidFill>
          <a:schemeClr val="lt1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7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7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7"/>
          <p:cNvSpPr txBox="1"/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b="1" sz="2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7"/>
          <p:cNvSpPr txBox="1"/>
          <p:nvPr>
            <p:ph idx="1" type="body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110" name="Google Shape;110;p27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7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cap="flat" cmpd="sng" w="11425">
            <a:solidFill>
              <a:srgbClr val="7A9798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12" name="Google Shape;112;p27"/>
          <p:cNvSpPr txBox="1"/>
          <p:nvPr>
            <p:ph idx="2" type="body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indent="-314325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113" name="Google Shape;113;p27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7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A979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7"/>
          <p:cNvSpPr txBox="1"/>
          <p:nvPr>
            <p:ph idx="12" type="sldNum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6" name="Google Shape;116;p27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7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7"/>
          <p:cNvSpPr txBox="1"/>
          <p:nvPr>
            <p:ph idx="11" type="ftr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28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cap="flat" cmpd="sng" w="11425">
            <a:solidFill>
              <a:srgbClr val="7A9798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21" name="Google Shape;121;p28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28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28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28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28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28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28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28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28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A979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28"/>
          <p:cNvSpPr txBox="1"/>
          <p:nvPr>
            <p:ph idx="12" type="sldNum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1" name="Google Shape;131;p28"/>
          <p:cNvSpPr txBox="1"/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b="1" sz="24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8"/>
          <p:cNvSpPr/>
          <p:nvPr>
            <p:ph idx="2" type="pic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33" name="Google Shape;133;p28"/>
          <p:cNvSpPr txBox="1"/>
          <p:nvPr>
            <p:ph idx="1" type="body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indent="-2819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indent="-276225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indent="-268605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630"/>
              <a:buChar char="?"/>
              <a:defRPr sz="900"/>
            </a:lvl4pPr>
            <a:lvl5pPr indent="-28575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3147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3147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/>
        </p:txBody>
      </p:sp>
      <p:sp>
        <p:nvSpPr>
          <p:cNvPr id="134" name="Google Shape;134;p28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28"/>
          <p:cNvSpPr txBox="1"/>
          <p:nvPr>
            <p:ph idx="10" type="dt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8"/>
          <p:cNvSpPr txBox="1"/>
          <p:nvPr>
            <p:ph idx="11" type="ftr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19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1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1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1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19"/>
          <p:cNvSpPr txBox="1"/>
          <p:nvPr>
            <p:ph idx="10" type="dt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1" type="ftr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3" name="Google Shape;13;p19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cap="flat" cmpd="sng" w="9525">
            <a:solidFill>
              <a:srgbClr val="7A979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19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cap="flat" cmpd="sng" w="9525">
            <a:solidFill>
              <a:srgbClr val="7A9798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5" name="Google Shape;15;p19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19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A979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19"/>
          <p:cNvSpPr txBox="1"/>
          <p:nvPr>
            <p:ph idx="12" type="sldNum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" name="Google Shape;18;p19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b="0" i="0" sz="3300" u="none" cap="none" strike="noStrik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19"/>
          <p:cNvSpPr txBox="1"/>
          <p:nvPr>
            <p:ph idx="1" type="body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332" lvl="0" marL="45720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b="0" i="0" sz="27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/>
          <p:nvPr>
            <p:ph idx="1" type="subTitle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/>
          </a:p>
        </p:txBody>
      </p:sp>
      <p:sp>
        <p:nvSpPr>
          <p:cNvPr id="163" name="Google Shape;163;p1"/>
          <p:cNvSpPr txBox="1"/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</a:pPr>
            <a:r>
              <a:rPr lang="en-GB"/>
              <a:t>Where do you stand? Science &amp; Technology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7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</a:pPr>
            <a:r>
              <a:rPr b="1" lang="en-GB" sz="2000">
                <a:solidFill>
                  <a:schemeClr val="dk1"/>
                </a:solidFill>
              </a:rPr>
              <a:t>People who will live forever have already been born.</a:t>
            </a:r>
            <a:endParaRPr/>
          </a:p>
        </p:txBody>
      </p:sp>
      <p:pic>
        <p:nvPicPr>
          <p:cNvPr id="225" name="Google Shape;22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17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n-GB" sz="2800">
                <a:solidFill>
                  <a:schemeClr val="dk1"/>
                </a:solidFill>
              </a:rPr>
              <a:t>Artificial intelligence is just the next stage of evolution.</a:t>
            </a:r>
            <a:endParaRPr/>
          </a:p>
        </p:txBody>
      </p:sp>
      <p:pic>
        <p:nvPicPr>
          <p:cNvPr id="232" name="Google Shape;23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0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1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b="1" lang="en-GB" sz="2400">
                <a:solidFill>
                  <a:schemeClr val="dk1"/>
                </a:solidFill>
              </a:rPr>
              <a:t>Genetically modified foods are the only way to feed the growing population.</a:t>
            </a:r>
            <a:endParaRPr/>
          </a:p>
        </p:txBody>
      </p:sp>
      <p:pic>
        <p:nvPicPr>
          <p:cNvPr id="239" name="Google Shape;23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1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n-GB" sz="2800">
                <a:solidFill>
                  <a:schemeClr val="dk1"/>
                </a:solidFill>
              </a:rPr>
              <a:t>Nuclear weapons have made the world a safer place.</a:t>
            </a:r>
            <a:endParaRPr/>
          </a:p>
        </p:txBody>
      </p:sp>
      <p:pic>
        <p:nvPicPr>
          <p:cNvPr id="246" name="Google Shape;24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12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3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n-GB" sz="2800">
                <a:solidFill>
                  <a:schemeClr val="dk1"/>
                </a:solidFill>
              </a:rPr>
              <a:t>Most jobs will eventually be done by robots or computers.</a:t>
            </a:r>
            <a:endParaRPr/>
          </a:p>
        </p:txBody>
      </p:sp>
      <p:pic>
        <p:nvPicPr>
          <p:cNvPr id="253" name="Google Shape;25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13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4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b="1" lang="en-GB" sz="3200">
                <a:solidFill>
                  <a:schemeClr val="dk1"/>
                </a:solidFill>
              </a:rPr>
              <a:t>Space exploration is a waste of money.</a:t>
            </a:r>
            <a:endParaRPr/>
          </a:p>
        </p:txBody>
      </p:sp>
      <p:pic>
        <p:nvPicPr>
          <p:cNvPr id="260" name="Google Shape;26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14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Georgia"/>
              <a:buNone/>
            </a:pPr>
            <a:r>
              <a:rPr lang="en-GB">
                <a:solidFill>
                  <a:schemeClr val="dk1"/>
                </a:solidFill>
              </a:rPr>
              <a:t>Artificial intelligence is a threat to humankind.</a:t>
            </a:r>
            <a:endParaRPr/>
          </a:p>
        </p:txBody>
      </p:sp>
      <p:pic>
        <p:nvPicPr>
          <p:cNvPr id="169" name="Google Shape;16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lang="en-GB" sz="2700">
                <a:solidFill>
                  <a:schemeClr val="dk1"/>
                </a:solidFill>
              </a:rPr>
              <a:t>We should try to bring extinct animals back to life.</a:t>
            </a:r>
            <a:endParaRPr sz="3600"/>
          </a:p>
        </p:txBody>
      </p:sp>
      <p:pic>
        <p:nvPicPr>
          <p:cNvPr id="176" name="Google Shape;17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3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n-GB" sz="2800">
                <a:solidFill>
                  <a:schemeClr val="dk1"/>
                </a:solidFill>
              </a:rPr>
              <a:t>Humans will colonise Mars this century.</a:t>
            </a:r>
            <a:endParaRPr/>
          </a:p>
        </p:txBody>
      </p:sp>
      <p:pic>
        <p:nvPicPr>
          <p:cNvPr id="183" name="Google Shape;18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18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5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None/>
            </a:pPr>
            <a:r>
              <a:rPr b="1" lang="en-GB" sz="2400">
                <a:solidFill>
                  <a:schemeClr val="dk1"/>
                </a:solidFill>
              </a:rPr>
              <a:t>Cosmetic </a:t>
            </a:r>
            <a:r>
              <a:rPr b="1" lang="en-GB" sz="2400">
                <a:solidFill>
                  <a:schemeClr val="dk1"/>
                </a:solidFill>
              </a:rPr>
              <a:t>surgery</a:t>
            </a:r>
            <a:r>
              <a:rPr b="1" lang="en-GB" sz="2400">
                <a:solidFill>
                  <a:schemeClr val="dk1"/>
                </a:solidFill>
              </a:rPr>
              <a:t> should be banned except for cases of accidental disfigurement. </a:t>
            </a:r>
            <a:endParaRPr/>
          </a:p>
        </p:txBody>
      </p:sp>
      <p:pic>
        <p:nvPicPr>
          <p:cNvPr id="190" name="Google Shape;19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15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5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800">
                <a:solidFill>
                  <a:schemeClr val="dk1"/>
                </a:solidFill>
              </a:rPr>
              <a:t>Aging can be slowed down or even reversed. </a:t>
            </a:r>
            <a:endParaRPr b="1" sz="2800">
              <a:solidFill>
                <a:schemeClr val="dk1"/>
              </a:solidFill>
            </a:endParaRPr>
          </a:p>
        </p:txBody>
      </p:sp>
      <p:pic>
        <p:nvPicPr>
          <p:cNvPr id="197" name="Google Shape;19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5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lang="en-GB" sz="2800">
                <a:solidFill>
                  <a:schemeClr val="dk1"/>
                </a:solidFill>
              </a:rPr>
              <a:t>Children should take classes on nutrition at school.</a:t>
            </a:r>
            <a:endParaRPr/>
          </a:p>
        </p:txBody>
      </p:sp>
      <p:pic>
        <p:nvPicPr>
          <p:cNvPr id="204" name="Google Shape;20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4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6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n-GB" sz="2800">
                <a:solidFill>
                  <a:schemeClr val="dk1"/>
                </a:solidFill>
              </a:rPr>
              <a:t>Unhealthy foods and drinks should be banned.</a:t>
            </a:r>
            <a:endParaRPr/>
          </a:p>
        </p:txBody>
      </p:sp>
      <p:pic>
        <p:nvPicPr>
          <p:cNvPr id="211" name="Google Shape;21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6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"/>
          <p:cNvSpPr txBox="1"/>
          <p:nvPr>
            <p:ph type="title"/>
          </p:nvPr>
        </p:nvSpPr>
        <p:spPr>
          <a:xfrm>
            <a:off x="323528" y="332656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n-GB" sz="2800">
                <a:solidFill>
                  <a:schemeClr val="dk1"/>
                </a:solidFill>
              </a:rPr>
              <a:t>Intelligence comes from your genes not your upbringing.</a:t>
            </a:r>
            <a:endParaRPr/>
          </a:p>
        </p:txBody>
      </p:sp>
      <p:pic>
        <p:nvPicPr>
          <p:cNvPr id="218" name="Google Shape;21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7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ivic">
  <a:themeElements>
    <a:clrScheme name="Civic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2021-02-26T14:52:34Z</dcterms:created>
  <dc:creator>Tim Warre</dc:creator>
</cp:coreProperties>
</file>