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9"/>
    <p:restoredTop sz="94698"/>
  </p:normalViewPr>
  <p:slideViewPr>
    <p:cSldViewPr snapToGrid="0">
      <p:cViewPr>
        <p:scale>
          <a:sx n="85" d="100"/>
          <a:sy n="85" d="100"/>
        </p:scale>
        <p:origin x="1144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6D3F0-798D-56EE-EB98-2B68ECC77D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6F9E06-60DC-8A00-CBFE-53B997C2B1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90916-12CB-D3BE-40BB-2A59A0EAB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1292-301B-3346-80FC-A2D424064D33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651AB-89A7-2A20-3767-313A38959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31206-2B5E-6763-CA13-399CDCEF2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0E3DA-0AA0-8B42-B003-E0E91D0F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26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8CBF6-2877-A7A8-C48C-802D6D850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32050B-685C-77BC-5F23-013B1DFA0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58EB7-32E5-EE1A-C92F-F6ABF04A5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1292-301B-3346-80FC-A2D424064D33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E0577-23EF-AF66-3E57-26C9D1705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37441-B758-0782-A3A7-20B999C70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0E3DA-0AA0-8B42-B003-E0E91D0F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61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675D2C-6174-B892-300D-7589E6ECA1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7BDF2E-D6E4-3574-5F0C-B0C46CA70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89B4A-827C-388A-5A2B-775DF09E6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1292-301B-3346-80FC-A2D424064D33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7E0C8-C498-2245-5ED4-B66224708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62F42-2778-9A74-D93E-8F44D4F6A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0E3DA-0AA0-8B42-B003-E0E91D0F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102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4FBB8-90C0-20EF-7661-0214ED9A9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013C4-2797-1161-7291-59B86AE5D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4C394-7043-9FCA-ADF5-FA357619C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1292-301B-3346-80FC-A2D424064D33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62D0A-DD3D-FAC3-4CC7-6DC62E404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215E5D-1F90-0F8D-058A-4563E3D76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0E3DA-0AA0-8B42-B003-E0E91D0F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932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DA9CE-9041-BBAA-BC82-1DEB10785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28862-F3A2-6D0C-F07D-4F984BD45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00B05-6250-7C7E-D59A-13CF9B006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1292-301B-3346-80FC-A2D424064D33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A8E0F-6D88-205C-F413-F76A4BDD6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FFB890-14E2-D15E-38B3-102119C5B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0E3DA-0AA0-8B42-B003-E0E91D0F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4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1A938-4A05-5312-0F0D-6AB57E1E5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D7957-97E0-C7B1-4219-A09CD8647B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B1EBF-FFA2-0974-43E7-E9BCDE644D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0A5BA4-47A6-4C1C-F0B1-5977D5ACF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1292-301B-3346-80FC-A2D424064D33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9F505-B121-6CCF-E5F0-EE75B221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674A5A-D1B9-F96C-BB90-EFA03B86C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0E3DA-0AA0-8B42-B003-E0E91D0F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982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EE93E-53D9-5EC8-C14D-A9E95D95D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88C83-45A5-F584-C192-91529AB43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07C59E-C5BD-896F-2DF9-7C5E576A85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5EE41E-4AEF-3ED8-413E-E580372101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79E04F-3E6A-9715-E5D6-D49E2FBCB6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9F3182-F907-C444-D30F-05FCFE235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1292-301B-3346-80FC-A2D424064D33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B067BE-6E8D-42F6-59EC-BCE5A2D6E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750014-789E-8CDF-5D26-4B807115C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0E3DA-0AA0-8B42-B003-E0E91D0F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97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D112B-840B-08CD-DE6D-24807953B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C3DDB5-03FC-5529-0F93-98342459E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1292-301B-3346-80FC-A2D424064D33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7D7E2-5550-0B38-2BB9-0247F382F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A6D13E-11C1-EE70-F07D-8AA68455A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0E3DA-0AA0-8B42-B003-E0E91D0F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945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491090-5F6A-6D1A-41D1-6B84F273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1292-301B-3346-80FC-A2D424064D33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37C78C-BA36-E780-67EC-65283B8C7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C51B05-F651-8F3A-0EDC-67511D219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0E3DA-0AA0-8B42-B003-E0E91D0F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985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0BC96-82C0-C6AB-3F1A-012F5E832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9F0A9-BD9B-0E7D-983B-B9EFF606C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3F0749-342C-A058-6E7B-DD7E3281B0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D9E84F-67A4-AB2F-81AA-8D96E431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1292-301B-3346-80FC-A2D424064D33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655C8E-DFE6-DCEF-E350-38DE833C4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71FF50-CC33-CD55-A4CE-651375C7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0E3DA-0AA0-8B42-B003-E0E91D0F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544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E346A-D6CC-D589-8CFC-31D037453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5340B8-84D4-A575-5C1B-C03A9D8808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921A05-926E-2828-FD15-D2707A2BD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204C5-3721-6875-A1E9-FADC538CD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1292-301B-3346-80FC-A2D424064D33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CFEAAB-B825-EEAD-74CD-08E842070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85F79-417E-F244-E382-7A8CAD421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0E3DA-0AA0-8B42-B003-E0E91D0F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408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11ADA8-0FC7-9614-302A-67185960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D68081-0EFA-B26A-AB52-E6BB7B0A6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56926-D394-229D-8EC0-69FED7397D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6F1292-301B-3346-80FC-A2D424064D33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4B1A7-E8E8-85FF-F634-144F00249E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6F2C4-C429-93F1-5E9D-33935E4C1F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00E3DA-0AA0-8B42-B003-E0E91D0F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755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BE25C18-091C-4A95-7BCA-420B7FFFC2E5}"/>
              </a:ext>
            </a:extLst>
          </p:cNvPr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The effect of social media on teenage mental health</a:t>
            </a:r>
          </a:p>
          <a:p>
            <a:pPr algn="ctr"/>
            <a:r>
              <a:rPr lang="en-GB" sz="2000" dirty="0">
                <a:solidFill>
                  <a:schemeClr val="bg1"/>
                </a:solidFill>
              </a:rPr>
              <a:t>Lorraine Young, Kaplan Digital Pathways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F74FF7-A020-66BD-DA64-EF4E9A252624}"/>
              </a:ext>
            </a:extLst>
          </p:cNvPr>
          <p:cNvSpPr/>
          <p:nvPr/>
        </p:nvSpPr>
        <p:spPr>
          <a:xfrm>
            <a:off x="0" y="830997"/>
            <a:ext cx="3683001" cy="602700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994B40-5AF6-2591-A446-4AA53BCCAF4C}"/>
              </a:ext>
            </a:extLst>
          </p:cNvPr>
          <p:cNvSpPr/>
          <p:nvPr/>
        </p:nvSpPr>
        <p:spPr>
          <a:xfrm>
            <a:off x="3803650" y="830996"/>
            <a:ext cx="4584700" cy="602700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CACE1F-DC0E-ED39-F989-6534B4F2B8D6}"/>
              </a:ext>
            </a:extLst>
          </p:cNvPr>
          <p:cNvSpPr/>
          <p:nvPr/>
        </p:nvSpPr>
        <p:spPr>
          <a:xfrm>
            <a:off x="8509000" y="830997"/>
            <a:ext cx="3683002" cy="602700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B15EA9-6907-63EB-F676-5E26FE73120D}"/>
              </a:ext>
            </a:extLst>
          </p:cNvPr>
          <p:cNvSpPr txBox="1"/>
          <p:nvPr/>
        </p:nvSpPr>
        <p:spPr>
          <a:xfrm>
            <a:off x="0" y="830996"/>
            <a:ext cx="3683001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Introduction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ED9D39-C709-4069-8FF4-1E4EA28ACE34}"/>
              </a:ext>
            </a:extLst>
          </p:cNvPr>
          <p:cNvSpPr txBox="1"/>
          <p:nvPr/>
        </p:nvSpPr>
        <p:spPr>
          <a:xfrm>
            <a:off x="-1" y="3244334"/>
            <a:ext cx="3683001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Methodology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6B282C-3F59-8F47-8C24-0869F9325295}"/>
              </a:ext>
            </a:extLst>
          </p:cNvPr>
          <p:cNvSpPr txBox="1"/>
          <p:nvPr/>
        </p:nvSpPr>
        <p:spPr>
          <a:xfrm>
            <a:off x="3803648" y="830996"/>
            <a:ext cx="45847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Findings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58A3A57-1EE2-5408-D103-6DBBEC18C8CE}"/>
              </a:ext>
            </a:extLst>
          </p:cNvPr>
          <p:cNvSpPr txBox="1"/>
          <p:nvPr/>
        </p:nvSpPr>
        <p:spPr>
          <a:xfrm>
            <a:off x="8508995" y="830996"/>
            <a:ext cx="368300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Limitations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709471-2A17-6057-966A-B1BECF5BCC44}"/>
              </a:ext>
            </a:extLst>
          </p:cNvPr>
          <p:cNvSpPr txBox="1"/>
          <p:nvPr/>
        </p:nvSpPr>
        <p:spPr>
          <a:xfrm>
            <a:off x="8508998" y="3429000"/>
            <a:ext cx="368300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Discussion and Conclusion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A7F0CF-9FFF-0031-3949-40D55A937B17}"/>
              </a:ext>
            </a:extLst>
          </p:cNvPr>
          <p:cNvSpPr txBox="1"/>
          <p:nvPr/>
        </p:nvSpPr>
        <p:spPr>
          <a:xfrm>
            <a:off x="8508998" y="5064880"/>
            <a:ext cx="368300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63811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Lorraine Young</dc:creator>
  <cp:lastModifiedBy>Lorraine Young</cp:lastModifiedBy>
  <cp:revision>1</cp:revision>
  <dcterms:created xsi:type="dcterms:W3CDTF">2025-03-05T16:55:31Z</dcterms:created>
  <dcterms:modified xsi:type="dcterms:W3CDTF">2025-03-05T17:06:14Z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762d7e7-4474-4a67-9ef6-3d4dc52b0ea7_Enabled">
    <vt:lpwstr>true</vt:lpwstr>
  </property>
  <property fmtid="{D5CDD505-2E9C-101B-9397-08002B2CF9AE}" pid="3" name="MSIP_Label_9762d7e7-4474-4a67-9ef6-3d4dc52b0ea7_SetDate">
    <vt:lpwstr>2025-03-05T17:06:14Z</vt:lpwstr>
  </property>
  <property fmtid="{D5CDD505-2E9C-101B-9397-08002B2CF9AE}" pid="4" name="MSIP_Label_9762d7e7-4474-4a67-9ef6-3d4dc52b0ea7_Method">
    <vt:lpwstr>Privileged</vt:lpwstr>
  </property>
  <property fmtid="{D5CDD505-2E9C-101B-9397-08002B2CF9AE}" pid="5" name="MSIP_Label_9762d7e7-4474-4a67-9ef6-3d4dc52b0ea7_Name">
    <vt:lpwstr>Internal</vt:lpwstr>
  </property>
  <property fmtid="{D5CDD505-2E9C-101B-9397-08002B2CF9AE}" pid="6" name="MSIP_Label_9762d7e7-4474-4a67-9ef6-3d4dc52b0ea7_SiteId">
    <vt:lpwstr>057daf85-b1d5-44cd-ab7b-0a4ce1b29eae</vt:lpwstr>
  </property>
  <property fmtid="{D5CDD505-2E9C-101B-9397-08002B2CF9AE}" pid="7" name="MSIP_Label_9762d7e7-4474-4a67-9ef6-3d4dc52b0ea7_ActionId">
    <vt:lpwstr>2e621d34-7647-4e77-897b-0dd674a89687</vt:lpwstr>
  </property>
  <property fmtid="{D5CDD505-2E9C-101B-9397-08002B2CF9AE}" pid="8" name="MSIP_Label_9762d7e7-4474-4a67-9ef6-3d4dc52b0ea7_ContentBits">
    <vt:lpwstr>0</vt:lpwstr>
  </property>
  <property fmtid="{D5CDD505-2E9C-101B-9397-08002B2CF9AE}" pid="9" name="MSIP_Label_9762d7e7-4474-4a67-9ef6-3d4dc52b0ea7_Tag">
    <vt:lpwstr>50, 0, 1, 1</vt:lpwstr>
  </property>
</Properties>
</file>