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2" r:id="rId15"/>
    <p:sldId id="273" r:id="rId16"/>
    <p:sldId id="274" r:id="rId17"/>
    <p:sldId id="276" r:id="rId18"/>
    <p:sldId id="277" r:id="rId19"/>
    <p:sldId id="279" r:id="rId20"/>
    <p:sldId id="280" r:id="rId21"/>
  </p:sldIdLst>
  <p:sldSz cx="12992100" cy="11017250"/>
  <p:notesSz cx="12992100" cy="11017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202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4883" y="3415347"/>
            <a:ext cx="11048683" cy="23136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49767" y="6169660"/>
            <a:ext cx="9098915" cy="2754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45" dirty="0"/>
              <a:t>T14</a:t>
            </a:r>
            <a:r>
              <a:rPr spc="-110" dirty="0"/>
              <a:t> </a:t>
            </a:r>
            <a:r>
              <a:rPr spc="120" dirty="0"/>
              <a:t>H3</a:t>
            </a:r>
            <a:r>
              <a:rPr spc="-114" dirty="0"/>
              <a:t> </a:t>
            </a:r>
            <a:r>
              <a:rPr spc="-300" dirty="0"/>
              <a:t>+</a:t>
            </a:r>
            <a:r>
              <a:rPr spc="-110" dirty="0"/>
              <a:t> </a:t>
            </a:r>
            <a:r>
              <a:rPr spc="120" dirty="0"/>
              <a:t>H4</a:t>
            </a:r>
            <a:r>
              <a:rPr spc="-114" dirty="0"/>
              <a:t> </a:t>
            </a:r>
            <a:r>
              <a:rPr spc="5" dirty="0"/>
              <a:t>Recycling</a:t>
            </a:r>
            <a:r>
              <a:rPr spc="-110" dirty="0"/>
              <a:t> </a:t>
            </a:r>
            <a:r>
              <a:rPr spc="-30" dirty="0"/>
              <a:t>Language</a:t>
            </a:r>
            <a:r>
              <a:rPr spc="-110" dirty="0"/>
              <a:t> </a:t>
            </a:r>
            <a:r>
              <a:rPr spc="-15" dirty="0"/>
              <a:t>and</a:t>
            </a:r>
            <a:r>
              <a:rPr spc="-114" dirty="0"/>
              <a:t> </a:t>
            </a:r>
            <a:r>
              <a:rPr spc="20" dirty="0"/>
              <a:t>Pronunciation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80" dirty="0"/>
              <a:t>‹#›</a:t>
            </a:fld>
            <a:r>
              <a:rPr spc="80" dirty="0"/>
              <a:t>/25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rgbClr val="1842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45" dirty="0"/>
              <a:t>T14</a:t>
            </a:r>
            <a:r>
              <a:rPr spc="-110" dirty="0"/>
              <a:t> </a:t>
            </a:r>
            <a:r>
              <a:rPr spc="120" dirty="0"/>
              <a:t>H3</a:t>
            </a:r>
            <a:r>
              <a:rPr spc="-114" dirty="0"/>
              <a:t> </a:t>
            </a:r>
            <a:r>
              <a:rPr spc="-300" dirty="0"/>
              <a:t>+</a:t>
            </a:r>
            <a:r>
              <a:rPr spc="-110" dirty="0"/>
              <a:t> </a:t>
            </a:r>
            <a:r>
              <a:rPr spc="120" dirty="0"/>
              <a:t>H4</a:t>
            </a:r>
            <a:r>
              <a:rPr spc="-114" dirty="0"/>
              <a:t> </a:t>
            </a:r>
            <a:r>
              <a:rPr spc="5" dirty="0"/>
              <a:t>Recycling</a:t>
            </a:r>
            <a:r>
              <a:rPr spc="-110" dirty="0"/>
              <a:t> </a:t>
            </a:r>
            <a:r>
              <a:rPr spc="-30" dirty="0"/>
              <a:t>Language</a:t>
            </a:r>
            <a:r>
              <a:rPr spc="-110" dirty="0"/>
              <a:t> </a:t>
            </a:r>
            <a:r>
              <a:rPr spc="-15" dirty="0"/>
              <a:t>and</a:t>
            </a:r>
            <a:r>
              <a:rPr spc="-114" dirty="0"/>
              <a:t> </a:t>
            </a:r>
            <a:r>
              <a:rPr spc="20" dirty="0"/>
              <a:t>Pronunciation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80" dirty="0"/>
              <a:t>‹#›</a:t>
            </a:fld>
            <a:r>
              <a:rPr spc="80" dirty="0"/>
              <a:t>/25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rgbClr val="1842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9922" y="2533967"/>
            <a:ext cx="5654326" cy="7271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4201" y="2533967"/>
            <a:ext cx="5654326" cy="7271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45" dirty="0"/>
              <a:t>T14</a:t>
            </a:r>
            <a:r>
              <a:rPr spc="-110" dirty="0"/>
              <a:t> </a:t>
            </a:r>
            <a:r>
              <a:rPr spc="120" dirty="0"/>
              <a:t>H3</a:t>
            </a:r>
            <a:r>
              <a:rPr spc="-114" dirty="0"/>
              <a:t> </a:t>
            </a:r>
            <a:r>
              <a:rPr spc="-300" dirty="0"/>
              <a:t>+</a:t>
            </a:r>
            <a:r>
              <a:rPr spc="-110" dirty="0"/>
              <a:t> </a:t>
            </a:r>
            <a:r>
              <a:rPr spc="120" dirty="0"/>
              <a:t>H4</a:t>
            </a:r>
            <a:r>
              <a:rPr spc="-114" dirty="0"/>
              <a:t> </a:t>
            </a:r>
            <a:r>
              <a:rPr spc="5" dirty="0"/>
              <a:t>Recycling</a:t>
            </a:r>
            <a:r>
              <a:rPr spc="-110" dirty="0"/>
              <a:t> </a:t>
            </a:r>
            <a:r>
              <a:rPr spc="-30" dirty="0"/>
              <a:t>Language</a:t>
            </a:r>
            <a:r>
              <a:rPr spc="-110" dirty="0"/>
              <a:t> </a:t>
            </a:r>
            <a:r>
              <a:rPr spc="-15" dirty="0"/>
              <a:t>and</a:t>
            </a:r>
            <a:r>
              <a:rPr spc="-114" dirty="0"/>
              <a:t> </a:t>
            </a:r>
            <a:r>
              <a:rPr spc="20" dirty="0"/>
              <a:t>Pronunciation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80" dirty="0"/>
              <a:t>‹#›</a:t>
            </a:fld>
            <a:r>
              <a:rPr spc="80" dirty="0"/>
              <a:t>/25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33687"/>
            <a:ext cx="12995999" cy="58761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rgbClr val="1842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45" dirty="0"/>
              <a:t>T14</a:t>
            </a:r>
            <a:r>
              <a:rPr spc="-110" dirty="0"/>
              <a:t> </a:t>
            </a:r>
            <a:r>
              <a:rPr spc="120" dirty="0"/>
              <a:t>H3</a:t>
            </a:r>
            <a:r>
              <a:rPr spc="-114" dirty="0"/>
              <a:t> </a:t>
            </a:r>
            <a:r>
              <a:rPr spc="-300" dirty="0"/>
              <a:t>+</a:t>
            </a:r>
            <a:r>
              <a:rPr spc="-110" dirty="0"/>
              <a:t> </a:t>
            </a:r>
            <a:r>
              <a:rPr spc="120" dirty="0"/>
              <a:t>H4</a:t>
            </a:r>
            <a:r>
              <a:rPr spc="-114" dirty="0"/>
              <a:t> </a:t>
            </a:r>
            <a:r>
              <a:rPr spc="5" dirty="0"/>
              <a:t>Recycling</a:t>
            </a:r>
            <a:r>
              <a:rPr spc="-110" dirty="0"/>
              <a:t> </a:t>
            </a:r>
            <a:r>
              <a:rPr spc="-30" dirty="0"/>
              <a:t>Language</a:t>
            </a:r>
            <a:r>
              <a:rPr spc="-110" dirty="0"/>
              <a:t> </a:t>
            </a:r>
            <a:r>
              <a:rPr spc="-15" dirty="0"/>
              <a:t>and</a:t>
            </a:r>
            <a:r>
              <a:rPr spc="-114" dirty="0"/>
              <a:t> </a:t>
            </a:r>
            <a:r>
              <a:rPr spc="20" dirty="0"/>
              <a:t>Pronunciation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80" dirty="0"/>
              <a:t>‹#›</a:t>
            </a:fld>
            <a:r>
              <a:rPr spc="80" dirty="0"/>
              <a:t>/25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45" dirty="0"/>
              <a:t>T14</a:t>
            </a:r>
            <a:r>
              <a:rPr spc="-110" dirty="0"/>
              <a:t> </a:t>
            </a:r>
            <a:r>
              <a:rPr spc="120" dirty="0"/>
              <a:t>H3</a:t>
            </a:r>
            <a:r>
              <a:rPr spc="-114" dirty="0"/>
              <a:t> </a:t>
            </a:r>
            <a:r>
              <a:rPr spc="-300" dirty="0"/>
              <a:t>+</a:t>
            </a:r>
            <a:r>
              <a:rPr spc="-110" dirty="0"/>
              <a:t> </a:t>
            </a:r>
            <a:r>
              <a:rPr spc="120" dirty="0"/>
              <a:t>H4</a:t>
            </a:r>
            <a:r>
              <a:rPr spc="-114" dirty="0"/>
              <a:t> </a:t>
            </a:r>
            <a:r>
              <a:rPr spc="5" dirty="0"/>
              <a:t>Recycling</a:t>
            </a:r>
            <a:r>
              <a:rPr spc="-110" dirty="0"/>
              <a:t> </a:t>
            </a:r>
            <a:r>
              <a:rPr spc="-30" dirty="0"/>
              <a:t>Language</a:t>
            </a:r>
            <a:r>
              <a:rPr spc="-110" dirty="0"/>
              <a:t> </a:t>
            </a:r>
            <a:r>
              <a:rPr spc="-15" dirty="0"/>
              <a:t>and</a:t>
            </a:r>
            <a:r>
              <a:rPr spc="-114" dirty="0"/>
              <a:t> </a:t>
            </a:r>
            <a:r>
              <a:rPr spc="20" dirty="0"/>
              <a:t>Pronunciation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80" dirty="0"/>
              <a:t>‹#›</a:t>
            </a:fld>
            <a:r>
              <a:rPr spc="80" dirty="0"/>
              <a:t>/25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49604" y="4160783"/>
            <a:ext cx="4299240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1" i="0">
                <a:solidFill>
                  <a:srgbClr val="1842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9922" y="2533967"/>
            <a:ext cx="11698605" cy="7271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299" y="10254364"/>
            <a:ext cx="6868159" cy="371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45" dirty="0"/>
              <a:t>T14</a:t>
            </a:r>
            <a:r>
              <a:rPr spc="-110" dirty="0"/>
              <a:t> </a:t>
            </a:r>
            <a:r>
              <a:rPr spc="120" dirty="0"/>
              <a:t>H3</a:t>
            </a:r>
            <a:r>
              <a:rPr spc="-114" dirty="0"/>
              <a:t> </a:t>
            </a:r>
            <a:r>
              <a:rPr spc="-300" dirty="0"/>
              <a:t>+</a:t>
            </a:r>
            <a:r>
              <a:rPr spc="-110" dirty="0"/>
              <a:t> </a:t>
            </a:r>
            <a:r>
              <a:rPr spc="120" dirty="0"/>
              <a:t>H4</a:t>
            </a:r>
            <a:r>
              <a:rPr spc="-114" dirty="0"/>
              <a:t> </a:t>
            </a:r>
            <a:r>
              <a:rPr spc="5" dirty="0"/>
              <a:t>Recycling</a:t>
            </a:r>
            <a:r>
              <a:rPr spc="-110" dirty="0"/>
              <a:t> </a:t>
            </a:r>
            <a:r>
              <a:rPr spc="-30" dirty="0"/>
              <a:t>Language</a:t>
            </a:r>
            <a:r>
              <a:rPr spc="-110" dirty="0"/>
              <a:t> </a:t>
            </a:r>
            <a:r>
              <a:rPr spc="-15" dirty="0"/>
              <a:t>and</a:t>
            </a:r>
            <a:r>
              <a:rPr spc="-114" dirty="0"/>
              <a:t> </a:t>
            </a:r>
            <a:r>
              <a:rPr spc="20" dirty="0"/>
              <a:t>Pronunciation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9922" y="10246043"/>
            <a:ext cx="2989643" cy="5508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501899" y="10253649"/>
            <a:ext cx="793115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80" dirty="0"/>
              <a:t>‹#›</a:t>
            </a:fld>
            <a:r>
              <a:rPr spc="80" dirty="0"/>
              <a:t>/25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45" dirty="0"/>
              <a:t>T14</a:t>
            </a:r>
            <a:r>
              <a:rPr spc="-110" dirty="0"/>
              <a:t> </a:t>
            </a:r>
            <a:r>
              <a:rPr spc="120" dirty="0"/>
              <a:t>H3</a:t>
            </a:r>
            <a:r>
              <a:rPr spc="-114" dirty="0"/>
              <a:t> </a:t>
            </a:r>
            <a:r>
              <a:rPr spc="-300" dirty="0"/>
              <a:t>+</a:t>
            </a:r>
            <a:r>
              <a:rPr spc="-110" dirty="0"/>
              <a:t> </a:t>
            </a:r>
            <a:r>
              <a:rPr spc="120" dirty="0"/>
              <a:t>H4</a:t>
            </a:r>
            <a:r>
              <a:rPr spc="-114" dirty="0"/>
              <a:t> </a:t>
            </a:r>
            <a:r>
              <a:rPr spc="5" dirty="0"/>
              <a:t>Recycling</a:t>
            </a:r>
            <a:r>
              <a:rPr spc="-110" dirty="0"/>
              <a:t> </a:t>
            </a:r>
            <a:r>
              <a:rPr spc="-30" dirty="0"/>
              <a:t>Language</a:t>
            </a:r>
            <a:r>
              <a:rPr spc="-110" dirty="0"/>
              <a:t> </a:t>
            </a:r>
            <a:r>
              <a:rPr spc="-15" dirty="0"/>
              <a:t>and</a:t>
            </a:r>
            <a:r>
              <a:rPr spc="-114" dirty="0"/>
              <a:t> </a:t>
            </a:r>
            <a:r>
              <a:rPr spc="20" dirty="0"/>
              <a:t>Pronunciation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01899" y="10253649"/>
            <a:ext cx="645795" cy="33020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z="2000" spc="85" dirty="0">
                <a:solidFill>
                  <a:srgbClr val="FFFFFF"/>
                </a:solidFill>
                <a:latin typeface="Tahoma"/>
                <a:cs typeface="Tahoma"/>
              </a:rPr>
              <a:t>1</a:t>
            </a:fld>
            <a:r>
              <a:rPr sz="2000" spc="85" dirty="0">
                <a:solidFill>
                  <a:srgbClr val="FFFFFF"/>
                </a:solidFill>
                <a:latin typeface="Tahoma"/>
                <a:cs typeface="Tahoma"/>
              </a:rPr>
              <a:t>/25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45" dirty="0"/>
              <a:t>T14</a:t>
            </a:r>
            <a:r>
              <a:rPr spc="-110" dirty="0"/>
              <a:t> </a:t>
            </a:r>
            <a:r>
              <a:rPr spc="120" dirty="0"/>
              <a:t>H3</a:t>
            </a:r>
            <a:r>
              <a:rPr spc="-114" dirty="0"/>
              <a:t> </a:t>
            </a:r>
            <a:r>
              <a:rPr spc="-300" dirty="0"/>
              <a:t>+</a:t>
            </a:r>
            <a:r>
              <a:rPr spc="-110" dirty="0"/>
              <a:t> </a:t>
            </a:r>
            <a:r>
              <a:rPr spc="120" dirty="0"/>
              <a:t>H4</a:t>
            </a:r>
            <a:r>
              <a:rPr spc="-114" dirty="0"/>
              <a:t> </a:t>
            </a:r>
            <a:r>
              <a:rPr spc="5" dirty="0"/>
              <a:t>Recycling</a:t>
            </a:r>
            <a:r>
              <a:rPr spc="-110" dirty="0"/>
              <a:t> </a:t>
            </a:r>
            <a:r>
              <a:rPr spc="-30" dirty="0"/>
              <a:t>Language</a:t>
            </a:r>
            <a:r>
              <a:rPr spc="-110" dirty="0"/>
              <a:t> </a:t>
            </a:r>
            <a:r>
              <a:rPr spc="-15" dirty="0"/>
              <a:t>and</a:t>
            </a:r>
            <a:r>
              <a:rPr spc="-114" dirty="0"/>
              <a:t> </a:t>
            </a:r>
            <a:r>
              <a:rPr spc="20" dirty="0"/>
              <a:t>Pronunciation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80" dirty="0"/>
              <a:t>10</a:t>
            </a:fld>
            <a:r>
              <a:rPr spc="80" dirty="0"/>
              <a:t>/25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45" dirty="0"/>
              <a:t>T14</a:t>
            </a:r>
            <a:r>
              <a:rPr spc="-110" dirty="0"/>
              <a:t> </a:t>
            </a:r>
            <a:r>
              <a:rPr spc="120" dirty="0"/>
              <a:t>H3</a:t>
            </a:r>
            <a:r>
              <a:rPr spc="-114" dirty="0"/>
              <a:t> </a:t>
            </a:r>
            <a:r>
              <a:rPr spc="-300" dirty="0"/>
              <a:t>+</a:t>
            </a:r>
            <a:r>
              <a:rPr spc="-110" dirty="0"/>
              <a:t> </a:t>
            </a:r>
            <a:r>
              <a:rPr spc="120" dirty="0"/>
              <a:t>H4</a:t>
            </a:r>
            <a:r>
              <a:rPr spc="-114" dirty="0"/>
              <a:t> </a:t>
            </a:r>
            <a:r>
              <a:rPr spc="5" dirty="0"/>
              <a:t>Recycling</a:t>
            </a:r>
            <a:r>
              <a:rPr spc="-110" dirty="0"/>
              <a:t> </a:t>
            </a:r>
            <a:r>
              <a:rPr spc="-30" dirty="0"/>
              <a:t>Language</a:t>
            </a:r>
            <a:r>
              <a:rPr spc="-110" dirty="0"/>
              <a:t> </a:t>
            </a:r>
            <a:r>
              <a:rPr spc="-15" dirty="0"/>
              <a:t>and</a:t>
            </a:r>
            <a:r>
              <a:rPr spc="-114" dirty="0"/>
              <a:t> </a:t>
            </a:r>
            <a:r>
              <a:rPr spc="20" dirty="0"/>
              <a:t>Pronunciation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80" dirty="0"/>
              <a:t>11</a:t>
            </a:fld>
            <a:r>
              <a:rPr spc="80" dirty="0"/>
              <a:t>/25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45" dirty="0"/>
              <a:t>T14</a:t>
            </a:r>
            <a:r>
              <a:rPr spc="-110" dirty="0"/>
              <a:t> </a:t>
            </a:r>
            <a:r>
              <a:rPr spc="120" dirty="0"/>
              <a:t>H3</a:t>
            </a:r>
            <a:r>
              <a:rPr spc="-114" dirty="0"/>
              <a:t> </a:t>
            </a:r>
            <a:r>
              <a:rPr spc="-300" dirty="0"/>
              <a:t>+</a:t>
            </a:r>
            <a:r>
              <a:rPr spc="-110" dirty="0"/>
              <a:t> </a:t>
            </a:r>
            <a:r>
              <a:rPr spc="120" dirty="0"/>
              <a:t>H4</a:t>
            </a:r>
            <a:r>
              <a:rPr spc="-114" dirty="0"/>
              <a:t> </a:t>
            </a:r>
            <a:r>
              <a:rPr spc="5" dirty="0"/>
              <a:t>Recycling</a:t>
            </a:r>
            <a:r>
              <a:rPr spc="-110" dirty="0"/>
              <a:t> </a:t>
            </a:r>
            <a:r>
              <a:rPr spc="-30" dirty="0"/>
              <a:t>Language</a:t>
            </a:r>
            <a:r>
              <a:rPr spc="-110" dirty="0"/>
              <a:t> </a:t>
            </a:r>
            <a:r>
              <a:rPr spc="-15" dirty="0"/>
              <a:t>and</a:t>
            </a:r>
            <a:r>
              <a:rPr spc="-114" dirty="0"/>
              <a:t> </a:t>
            </a:r>
            <a:r>
              <a:rPr spc="20" dirty="0"/>
              <a:t>Pronunciation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80" dirty="0"/>
              <a:t>12</a:t>
            </a:fld>
            <a:r>
              <a:rPr spc="80" dirty="0"/>
              <a:t>/25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45" dirty="0"/>
              <a:t>T14</a:t>
            </a:r>
            <a:r>
              <a:rPr spc="-110" dirty="0"/>
              <a:t> </a:t>
            </a:r>
            <a:r>
              <a:rPr spc="120" dirty="0"/>
              <a:t>H3</a:t>
            </a:r>
            <a:r>
              <a:rPr spc="-114" dirty="0"/>
              <a:t> </a:t>
            </a:r>
            <a:r>
              <a:rPr spc="-300" dirty="0"/>
              <a:t>+</a:t>
            </a:r>
            <a:r>
              <a:rPr spc="-110" dirty="0"/>
              <a:t> </a:t>
            </a:r>
            <a:r>
              <a:rPr spc="120" dirty="0"/>
              <a:t>H4</a:t>
            </a:r>
            <a:r>
              <a:rPr spc="-114" dirty="0"/>
              <a:t> </a:t>
            </a:r>
            <a:r>
              <a:rPr spc="5" dirty="0"/>
              <a:t>Recycling</a:t>
            </a:r>
            <a:r>
              <a:rPr spc="-110" dirty="0"/>
              <a:t> </a:t>
            </a:r>
            <a:r>
              <a:rPr spc="-30" dirty="0"/>
              <a:t>Language</a:t>
            </a:r>
            <a:r>
              <a:rPr spc="-110" dirty="0"/>
              <a:t> </a:t>
            </a:r>
            <a:r>
              <a:rPr spc="-15" dirty="0"/>
              <a:t>and</a:t>
            </a:r>
            <a:r>
              <a:rPr spc="-114" dirty="0"/>
              <a:t> </a:t>
            </a:r>
            <a:r>
              <a:rPr spc="20" dirty="0"/>
              <a:t>Pronunciation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80" dirty="0"/>
              <a:t>13</a:t>
            </a:fld>
            <a:r>
              <a:rPr spc="80" dirty="0"/>
              <a:t>/25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45" dirty="0"/>
              <a:t>T14</a:t>
            </a:r>
            <a:r>
              <a:rPr spc="-110" dirty="0"/>
              <a:t> </a:t>
            </a:r>
            <a:r>
              <a:rPr spc="120" dirty="0"/>
              <a:t>H3</a:t>
            </a:r>
            <a:r>
              <a:rPr spc="-114" dirty="0"/>
              <a:t> </a:t>
            </a:r>
            <a:r>
              <a:rPr spc="-300" dirty="0"/>
              <a:t>+</a:t>
            </a:r>
            <a:r>
              <a:rPr spc="-110" dirty="0"/>
              <a:t> </a:t>
            </a:r>
            <a:r>
              <a:rPr spc="120" dirty="0"/>
              <a:t>H4</a:t>
            </a:r>
            <a:r>
              <a:rPr spc="-114" dirty="0"/>
              <a:t> </a:t>
            </a:r>
            <a:r>
              <a:rPr spc="5" dirty="0"/>
              <a:t>Recycling</a:t>
            </a:r>
            <a:r>
              <a:rPr spc="-110" dirty="0"/>
              <a:t> </a:t>
            </a:r>
            <a:r>
              <a:rPr spc="-30" dirty="0"/>
              <a:t>Language</a:t>
            </a:r>
            <a:r>
              <a:rPr spc="-110" dirty="0"/>
              <a:t> </a:t>
            </a:r>
            <a:r>
              <a:rPr spc="-15" dirty="0"/>
              <a:t>and</a:t>
            </a:r>
            <a:r>
              <a:rPr spc="-114" dirty="0"/>
              <a:t> </a:t>
            </a:r>
            <a:r>
              <a:rPr spc="20" dirty="0"/>
              <a:t>Pronunciation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80" dirty="0"/>
              <a:t>14</a:t>
            </a:fld>
            <a:r>
              <a:rPr spc="80" dirty="0"/>
              <a:t>/25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45" dirty="0"/>
              <a:t>T14</a:t>
            </a:r>
            <a:r>
              <a:rPr spc="-110" dirty="0"/>
              <a:t> </a:t>
            </a:r>
            <a:r>
              <a:rPr spc="120" dirty="0"/>
              <a:t>H3</a:t>
            </a:r>
            <a:r>
              <a:rPr spc="-114" dirty="0"/>
              <a:t> </a:t>
            </a:r>
            <a:r>
              <a:rPr spc="-300" dirty="0"/>
              <a:t>+</a:t>
            </a:r>
            <a:r>
              <a:rPr spc="-110" dirty="0"/>
              <a:t> </a:t>
            </a:r>
            <a:r>
              <a:rPr spc="120" dirty="0"/>
              <a:t>H4</a:t>
            </a:r>
            <a:r>
              <a:rPr spc="-114" dirty="0"/>
              <a:t> </a:t>
            </a:r>
            <a:r>
              <a:rPr spc="5" dirty="0"/>
              <a:t>Recycling</a:t>
            </a:r>
            <a:r>
              <a:rPr spc="-110" dirty="0"/>
              <a:t> </a:t>
            </a:r>
            <a:r>
              <a:rPr spc="-30" dirty="0"/>
              <a:t>Language</a:t>
            </a:r>
            <a:r>
              <a:rPr spc="-110" dirty="0"/>
              <a:t> </a:t>
            </a:r>
            <a:r>
              <a:rPr spc="-15" dirty="0"/>
              <a:t>and</a:t>
            </a:r>
            <a:r>
              <a:rPr spc="-114" dirty="0"/>
              <a:t> </a:t>
            </a:r>
            <a:r>
              <a:rPr spc="20" dirty="0"/>
              <a:t>Pronunciation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80" dirty="0"/>
              <a:t>15</a:t>
            </a:fld>
            <a:r>
              <a:rPr spc="80" dirty="0"/>
              <a:t>/25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45" dirty="0"/>
              <a:t>T14</a:t>
            </a:r>
            <a:r>
              <a:rPr spc="-110" dirty="0"/>
              <a:t> </a:t>
            </a:r>
            <a:r>
              <a:rPr spc="120" dirty="0"/>
              <a:t>H3</a:t>
            </a:r>
            <a:r>
              <a:rPr spc="-114" dirty="0"/>
              <a:t> </a:t>
            </a:r>
            <a:r>
              <a:rPr spc="-300" dirty="0"/>
              <a:t>+</a:t>
            </a:r>
            <a:r>
              <a:rPr spc="-110" dirty="0"/>
              <a:t> </a:t>
            </a:r>
            <a:r>
              <a:rPr spc="120" dirty="0"/>
              <a:t>H4</a:t>
            </a:r>
            <a:r>
              <a:rPr spc="-114" dirty="0"/>
              <a:t> </a:t>
            </a:r>
            <a:r>
              <a:rPr spc="5" dirty="0"/>
              <a:t>Recycling</a:t>
            </a:r>
            <a:r>
              <a:rPr spc="-110" dirty="0"/>
              <a:t> </a:t>
            </a:r>
            <a:r>
              <a:rPr spc="-30" dirty="0"/>
              <a:t>Language</a:t>
            </a:r>
            <a:r>
              <a:rPr spc="-110" dirty="0"/>
              <a:t> </a:t>
            </a:r>
            <a:r>
              <a:rPr spc="-15" dirty="0"/>
              <a:t>and</a:t>
            </a:r>
            <a:r>
              <a:rPr spc="-114" dirty="0"/>
              <a:t> </a:t>
            </a:r>
            <a:r>
              <a:rPr spc="20" dirty="0"/>
              <a:t>Pronunciation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80" dirty="0"/>
              <a:t>16</a:t>
            </a:fld>
            <a:r>
              <a:rPr spc="80" dirty="0"/>
              <a:t>/25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45" dirty="0"/>
              <a:t>T14</a:t>
            </a:r>
            <a:r>
              <a:rPr spc="-110" dirty="0"/>
              <a:t> </a:t>
            </a:r>
            <a:r>
              <a:rPr spc="120" dirty="0"/>
              <a:t>H3</a:t>
            </a:r>
            <a:r>
              <a:rPr spc="-114" dirty="0"/>
              <a:t> </a:t>
            </a:r>
            <a:r>
              <a:rPr spc="-300" dirty="0"/>
              <a:t>+</a:t>
            </a:r>
            <a:r>
              <a:rPr spc="-110" dirty="0"/>
              <a:t> </a:t>
            </a:r>
            <a:r>
              <a:rPr spc="120" dirty="0"/>
              <a:t>H4</a:t>
            </a:r>
            <a:r>
              <a:rPr spc="-114" dirty="0"/>
              <a:t> </a:t>
            </a:r>
            <a:r>
              <a:rPr spc="5" dirty="0"/>
              <a:t>Recycling</a:t>
            </a:r>
            <a:r>
              <a:rPr spc="-110" dirty="0"/>
              <a:t> </a:t>
            </a:r>
            <a:r>
              <a:rPr spc="-30" dirty="0"/>
              <a:t>Language</a:t>
            </a:r>
            <a:r>
              <a:rPr spc="-110" dirty="0"/>
              <a:t> </a:t>
            </a:r>
            <a:r>
              <a:rPr spc="-15" dirty="0"/>
              <a:t>and</a:t>
            </a:r>
            <a:r>
              <a:rPr spc="-114" dirty="0"/>
              <a:t> </a:t>
            </a:r>
            <a:r>
              <a:rPr spc="20" dirty="0"/>
              <a:t>Pronunciation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80" dirty="0"/>
              <a:t>17</a:t>
            </a:fld>
            <a:r>
              <a:rPr spc="80" dirty="0"/>
              <a:t>/25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45" dirty="0"/>
              <a:t>T14</a:t>
            </a:r>
            <a:r>
              <a:rPr spc="-110" dirty="0"/>
              <a:t> </a:t>
            </a:r>
            <a:r>
              <a:rPr spc="120" dirty="0"/>
              <a:t>H3</a:t>
            </a:r>
            <a:r>
              <a:rPr spc="-114" dirty="0"/>
              <a:t> </a:t>
            </a:r>
            <a:r>
              <a:rPr spc="-300" dirty="0"/>
              <a:t>+</a:t>
            </a:r>
            <a:r>
              <a:rPr spc="-110" dirty="0"/>
              <a:t> </a:t>
            </a:r>
            <a:r>
              <a:rPr spc="120" dirty="0"/>
              <a:t>H4</a:t>
            </a:r>
            <a:r>
              <a:rPr spc="-114" dirty="0"/>
              <a:t> </a:t>
            </a:r>
            <a:r>
              <a:rPr spc="5" dirty="0"/>
              <a:t>Recycling</a:t>
            </a:r>
            <a:r>
              <a:rPr spc="-110" dirty="0"/>
              <a:t> </a:t>
            </a:r>
            <a:r>
              <a:rPr spc="-30" dirty="0"/>
              <a:t>Language</a:t>
            </a:r>
            <a:r>
              <a:rPr spc="-110" dirty="0"/>
              <a:t> </a:t>
            </a:r>
            <a:r>
              <a:rPr spc="-15" dirty="0"/>
              <a:t>and</a:t>
            </a:r>
            <a:r>
              <a:rPr spc="-114" dirty="0"/>
              <a:t> </a:t>
            </a:r>
            <a:r>
              <a:rPr spc="20" dirty="0"/>
              <a:t>Pronunciation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80" dirty="0"/>
              <a:t>18</a:t>
            </a:fld>
            <a:r>
              <a:rPr spc="80" dirty="0"/>
              <a:t>/25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45" dirty="0"/>
              <a:t>T14</a:t>
            </a:r>
            <a:r>
              <a:rPr spc="-110" dirty="0"/>
              <a:t> </a:t>
            </a:r>
            <a:r>
              <a:rPr spc="120" dirty="0"/>
              <a:t>H3</a:t>
            </a:r>
            <a:r>
              <a:rPr spc="-114" dirty="0"/>
              <a:t> </a:t>
            </a:r>
            <a:r>
              <a:rPr spc="-300" dirty="0"/>
              <a:t>+</a:t>
            </a:r>
            <a:r>
              <a:rPr spc="-110" dirty="0"/>
              <a:t> </a:t>
            </a:r>
            <a:r>
              <a:rPr spc="120" dirty="0"/>
              <a:t>H4</a:t>
            </a:r>
            <a:r>
              <a:rPr spc="-114" dirty="0"/>
              <a:t> </a:t>
            </a:r>
            <a:r>
              <a:rPr spc="5" dirty="0"/>
              <a:t>Recycling</a:t>
            </a:r>
            <a:r>
              <a:rPr spc="-110" dirty="0"/>
              <a:t> </a:t>
            </a:r>
            <a:r>
              <a:rPr spc="-30" dirty="0"/>
              <a:t>Language</a:t>
            </a:r>
            <a:r>
              <a:rPr spc="-110" dirty="0"/>
              <a:t> </a:t>
            </a:r>
            <a:r>
              <a:rPr spc="-15" dirty="0"/>
              <a:t>and</a:t>
            </a:r>
            <a:r>
              <a:rPr spc="-114" dirty="0"/>
              <a:t> </a:t>
            </a:r>
            <a:r>
              <a:rPr spc="20" dirty="0"/>
              <a:t>Pronunciation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80" dirty="0"/>
              <a:t>19</a:t>
            </a:fld>
            <a:r>
              <a:rPr spc="80" dirty="0"/>
              <a:t>/25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45" dirty="0"/>
              <a:t>T14</a:t>
            </a:r>
            <a:r>
              <a:rPr spc="-110" dirty="0"/>
              <a:t> </a:t>
            </a:r>
            <a:r>
              <a:rPr spc="120" dirty="0"/>
              <a:t>H3</a:t>
            </a:r>
            <a:r>
              <a:rPr spc="-114" dirty="0"/>
              <a:t> </a:t>
            </a:r>
            <a:r>
              <a:rPr spc="-300" dirty="0"/>
              <a:t>+</a:t>
            </a:r>
            <a:r>
              <a:rPr spc="-110" dirty="0"/>
              <a:t> </a:t>
            </a:r>
            <a:r>
              <a:rPr spc="120" dirty="0"/>
              <a:t>H4</a:t>
            </a:r>
            <a:r>
              <a:rPr spc="-114" dirty="0"/>
              <a:t> </a:t>
            </a:r>
            <a:r>
              <a:rPr spc="5" dirty="0"/>
              <a:t>Recycling</a:t>
            </a:r>
            <a:r>
              <a:rPr spc="-110" dirty="0"/>
              <a:t> </a:t>
            </a:r>
            <a:r>
              <a:rPr spc="-30" dirty="0"/>
              <a:t>Language</a:t>
            </a:r>
            <a:r>
              <a:rPr spc="-110" dirty="0"/>
              <a:t> </a:t>
            </a:r>
            <a:r>
              <a:rPr spc="-15" dirty="0"/>
              <a:t>and</a:t>
            </a:r>
            <a:r>
              <a:rPr spc="-114" dirty="0"/>
              <a:t> </a:t>
            </a:r>
            <a:r>
              <a:rPr spc="20" dirty="0"/>
              <a:t>Pronunciation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01899" y="10253649"/>
            <a:ext cx="645795" cy="33020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z="2000" spc="85" dirty="0">
                <a:solidFill>
                  <a:srgbClr val="FFFFFF"/>
                </a:solidFill>
                <a:latin typeface="Tahoma"/>
                <a:cs typeface="Tahoma"/>
              </a:rPr>
              <a:t>2</a:t>
            </a:fld>
            <a:r>
              <a:rPr sz="2000" spc="85" dirty="0">
                <a:solidFill>
                  <a:srgbClr val="FFFFFF"/>
                </a:solidFill>
                <a:latin typeface="Tahoma"/>
                <a:cs typeface="Tahoma"/>
              </a:rPr>
              <a:t>/25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45" dirty="0"/>
              <a:t>T14</a:t>
            </a:r>
            <a:r>
              <a:rPr spc="-110" dirty="0"/>
              <a:t> </a:t>
            </a:r>
            <a:r>
              <a:rPr spc="120" dirty="0"/>
              <a:t>H3</a:t>
            </a:r>
            <a:r>
              <a:rPr spc="-114" dirty="0"/>
              <a:t> </a:t>
            </a:r>
            <a:r>
              <a:rPr spc="-300" dirty="0"/>
              <a:t>+</a:t>
            </a:r>
            <a:r>
              <a:rPr spc="-110" dirty="0"/>
              <a:t> </a:t>
            </a:r>
            <a:r>
              <a:rPr spc="120" dirty="0"/>
              <a:t>H4</a:t>
            </a:r>
            <a:r>
              <a:rPr spc="-114" dirty="0"/>
              <a:t> </a:t>
            </a:r>
            <a:r>
              <a:rPr spc="5" dirty="0"/>
              <a:t>Recycling</a:t>
            </a:r>
            <a:r>
              <a:rPr spc="-110" dirty="0"/>
              <a:t> </a:t>
            </a:r>
            <a:r>
              <a:rPr spc="-30" dirty="0"/>
              <a:t>Language</a:t>
            </a:r>
            <a:r>
              <a:rPr spc="-110" dirty="0"/>
              <a:t> </a:t>
            </a:r>
            <a:r>
              <a:rPr spc="-15" dirty="0"/>
              <a:t>and</a:t>
            </a:r>
            <a:r>
              <a:rPr spc="-114" dirty="0"/>
              <a:t> </a:t>
            </a:r>
            <a:r>
              <a:rPr spc="20" dirty="0"/>
              <a:t>Pronunciation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80" dirty="0"/>
              <a:t>20</a:t>
            </a:fld>
            <a:r>
              <a:rPr spc="80" dirty="0"/>
              <a:t>/25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45" dirty="0"/>
              <a:t>T14</a:t>
            </a:r>
            <a:r>
              <a:rPr spc="-110" dirty="0"/>
              <a:t> </a:t>
            </a:r>
            <a:r>
              <a:rPr spc="120" dirty="0"/>
              <a:t>H3</a:t>
            </a:r>
            <a:r>
              <a:rPr spc="-114" dirty="0"/>
              <a:t> </a:t>
            </a:r>
            <a:r>
              <a:rPr spc="-300" dirty="0"/>
              <a:t>+</a:t>
            </a:r>
            <a:r>
              <a:rPr spc="-110" dirty="0"/>
              <a:t> </a:t>
            </a:r>
            <a:r>
              <a:rPr spc="120" dirty="0"/>
              <a:t>H4</a:t>
            </a:r>
            <a:r>
              <a:rPr spc="-114" dirty="0"/>
              <a:t> </a:t>
            </a:r>
            <a:r>
              <a:rPr spc="5" dirty="0"/>
              <a:t>Recycling</a:t>
            </a:r>
            <a:r>
              <a:rPr spc="-110" dirty="0"/>
              <a:t> </a:t>
            </a:r>
            <a:r>
              <a:rPr spc="-30" dirty="0"/>
              <a:t>Language</a:t>
            </a:r>
            <a:r>
              <a:rPr spc="-110" dirty="0"/>
              <a:t> </a:t>
            </a:r>
            <a:r>
              <a:rPr spc="-15" dirty="0"/>
              <a:t>and</a:t>
            </a:r>
            <a:r>
              <a:rPr spc="-114" dirty="0"/>
              <a:t> </a:t>
            </a:r>
            <a:r>
              <a:rPr spc="20" dirty="0"/>
              <a:t>Pronunciation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01899" y="10253649"/>
            <a:ext cx="645795" cy="33020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z="2000" spc="85" dirty="0">
                <a:solidFill>
                  <a:srgbClr val="FFFFFF"/>
                </a:solidFill>
                <a:latin typeface="Tahoma"/>
                <a:cs typeface="Tahoma"/>
              </a:rPr>
              <a:t>3</a:t>
            </a:fld>
            <a:r>
              <a:rPr sz="2000" spc="85" dirty="0">
                <a:solidFill>
                  <a:srgbClr val="FFFFFF"/>
                </a:solidFill>
                <a:latin typeface="Tahoma"/>
                <a:cs typeface="Tahoma"/>
              </a:rPr>
              <a:t>/25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45" dirty="0"/>
              <a:t>T14</a:t>
            </a:r>
            <a:r>
              <a:rPr spc="-110" dirty="0"/>
              <a:t> </a:t>
            </a:r>
            <a:r>
              <a:rPr spc="120" dirty="0"/>
              <a:t>H3</a:t>
            </a:r>
            <a:r>
              <a:rPr spc="-114" dirty="0"/>
              <a:t> </a:t>
            </a:r>
            <a:r>
              <a:rPr spc="-300" dirty="0"/>
              <a:t>+</a:t>
            </a:r>
            <a:r>
              <a:rPr spc="-110" dirty="0"/>
              <a:t> </a:t>
            </a:r>
            <a:r>
              <a:rPr spc="120" dirty="0"/>
              <a:t>H4</a:t>
            </a:r>
            <a:r>
              <a:rPr spc="-114" dirty="0"/>
              <a:t> </a:t>
            </a:r>
            <a:r>
              <a:rPr spc="5" dirty="0"/>
              <a:t>Recycling</a:t>
            </a:r>
            <a:r>
              <a:rPr spc="-110" dirty="0"/>
              <a:t> </a:t>
            </a:r>
            <a:r>
              <a:rPr spc="-30" dirty="0"/>
              <a:t>Language</a:t>
            </a:r>
            <a:r>
              <a:rPr spc="-110" dirty="0"/>
              <a:t> </a:t>
            </a:r>
            <a:r>
              <a:rPr spc="-15" dirty="0"/>
              <a:t>and</a:t>
            </a:r>
            <a:r>
              <a:rPr spc="-114" dirty="0"/>
              <a:t> </a:t>
            </a:r>
            <a:r>
              <a:rPr spc="20" dirty="0"/>
              <a:t>Pronunciation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01899" y="10253649"/>
            <a:ext cx="645795" cy="33020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z="2000" spc="85" dirty="0">
                <a:solidFill>
                  <a:srgbClr val="FFFFFF"/>
                </a:solidFill>
                <a:latin typeface="Tahoma"/>
                <a:cs typeface="Tahoma"/>
              </a:rPr>
              <a:t>4</a:t>
            </a:fld>
            <a:r>
              <a:rPr sz="2000" spc="85" dirty="0">
                <a:solidFill>
                  <a:srgbClr val="FFFFFF"/>
                </a:solidFill>
                <a:latin typeface="Tahoma"/>
                <a:cs typeface="Tahoma"/>
              </a:rPr>
              <a:t>/25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45" dirty="0"/>
              <a:t>T14</a:t>
            </a:r>
            <a:r>
              <a:rPr spc="-110" dirty="0"/>
              <a:t> </a:t>
            </a:r>
            <a:r>
              <a:rPr spc="120" dirty="0"/>
              <a:t>H3</a:t>
            </a:r>
            <a:r>
              <a:rPr spc="-114" dirty="0"/>
              <a:t> </a:t>
            </a:r>
            <a:r>
              <a:rPr spc="-300" dirty="0"/>
              <a:t>+</a:t>
            </a:r>
            <a:r>
              <a:rPr spc="-110" dirty="0"/>
              <a:t> </a:t>
            </a:r>
            <a:r>
              <a:rPr spc="120" dirty="0"/>
              <a:t>H4</a:t>
            </a:r>
            <a:r>
              <a:rPr spc="-114" dirty="0"/>
              <a:t> </a:t>
            </a:r>
            <a:r>
              <a:rPr spc="5" dirty="0"/>
              <a:t>Recycling</a:t>
            </a:r>
            <a:r>
              <a:rPr spc="-110" dirty="0"/>
              <a:t> </a:t>
            </a:r>
            <a:r>
              <a:rPr spc="-30" dirty="0"/>
              <a:t>Language</a:t>
            </a:r>
            <a:r>
              <a:rPr spc="-110" dirty="0"/>
              <a:t> </a:t>
            </a:r>
            <a:r>
              <a:rPr spc="-15" dirty="0"/>
              <a:t>and</a:t>
            </a:r>
            <a:r>
              <a:rPr spc="-114" dirty="0"/>
              <a:t> </a:t>
            </a:r>
            <a:r>
              <a:rPr spc="20" dirty="0"/>
              <a:t>Pronunciation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01899" y="10253649"/>
            <a:ext cx="645795" cy="33020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z="2000" spc="85" dirty="0">
                <a:solidFill>
                  <a:srgbClr val="FFFFFF"/>
                </a:solidFill>
                <a:latin typeface="Tahoma"/>
                <a:cs typeface="Tahoma"/>
              </a:rPr>
              <a:t>5</a:t>
            </a:fld>
            <a:r>
              <a:rPr sz="2000" spc="85" dirty="0">
                <a:solidFill>
                  <a:srgbClr val="FFFFFF"/>
                </a:solidFill>
                <a:latin typeface="Tahoma"/>
                <a:cs typeface="Tahoma"/>
              </a:rPr>
              <a:t>/25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45" dirty="0"/>
              <a:t>T14</a:t>
            </a:r>
            <a:r>
              <a:rPr spc="-110" dirty="0"/>
              <a:t> </a:t>
            </a:r>
            <a:r>
              <a:rPr spc="120" dirty="0"/>
              <a:t>H3</a:t>
            </a:r>
            <a:r>
              <a:rPr spc="-114" dirty="0"/>
              <a:t> </a:t>
            </a:r>
            <a:r>
              <a:rPr spc="-300" dirty="0"/>
              <a:t>+</a:t>
            </a:r>
            <a:r>
              <a:rPr spc="-110" dirty="0"/>
              <a:t> </a:t>
            </a:r>
            <a:r>
              <a:rPr spc="120" dirty="0"/>
              <a:t>H4</a:t>
            </a:r>
            <a:r>
              <a:rPr spc="-114" dirty="0"/>
              <a:t> </a:t>
            </a:r>
            <a:r>
              <a:rPr spc="5" dirty="0"/>
              <a:t>Recycling</a:t>
            </a:r>
            <a:r>
              <a:rPr spc="-110" dirty="0"/>
              <a:t> </a:t>
            </a:r>
            <a:r>
              <a:rPr spc="-30" dirty="0"/>
              <a:t>Language</a:t>
            </a:r>
            <a:r>
              <a:rPr spc="-110" dirty="0"/>
              <a:t> </a:t>
            </a:r>
            <a:r>
              <a:rPr spc="-15" dirty="0"/>
              <a:t>and</a:t>
            </a:r>
            <a:r>
              <a:rPr spc="-114" dirty="0"/>
              <a:t> </a:t>
            </a:r>
            <a:r>
              <a:rPr spc="20" dirty="0"/>
              <a:t>Pronunciation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01899" y="10253649"/>
            <a:ext cx="645795" cy="33020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z="2000" spc="85" dirty="0">
                <a:solidFill>
                  <a:srgbClr val="FFFFFF"/>
                </a:solidFill>
                <a:latin typeface="Tahoma"/>
                <a:cs typeface="Tahoma"/>
              </a:rPr>
              <a:t>6</a:t>
            </a:fld>
            <a:r>
              <a:rPr sz="2000" spc="85" dirty="0">
                <a:solidFill>
                  <a:srgbClr val="FFFFFF"/>
                </a:solidFill>
                <a:latin typeface="Tahoma"/>
                <a:cs typeface="Tahoma"/>
              </a:rPr>
              <a:t>/25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45" dirty="0"/>
              <a:t>T14</a:t>
            </a:r>
            <a:r>
              <a:rPr spc="-110" dirty="0"/>
              <a:t> </a:t>
            </a:r>
            <a:r>
              <a:rPr spc="120" dirty="0"/>
              <a:t>H3</a:t>
            </a:r>
            <a:r>
              <a:rPr spc="-114" dirty="0"/>
              <a:t> </a:t>
            </a:r>
            <a:r>
              <a:rPr spc="-300" dirty="0"/>
              <a:t>+</a:t>
            </a:r>
            <a:r>
              <a:rPr spc="-110" dirty="0"/>
              <a:t> </a:t>
            </a:r>
            <a:r>
              <a:rPr spc="120" dirty="0"/>
              <a:t>H4</a:t>
            </a:r>
            <a:r>
              <a:rPr spc="-114" dirty="0"/>
              <a:t> </a:t>
            </a:r>
            <a:r>
              <a:rPr spc="5" dirty="0"/>
              <a:t>Recycling</a:t>
            </a:r>
            <a:r>
              <a:rPr spc="-110" dirty="0"/>
              <a:t> </a:t>
            </a:r>
            <a:r>
              <a:rPr spc="-30" dirty="0"/>
              <a:t>Language</a:t>
            </a:r>
            <a:r>
              <a:rPr spc="-110" dirty="0"/>
              <a:t> </a:t>
            </a:r>
            <a:r>
              <a:rPr spc="-15" dirty="0"/>
              <a:t>and</a:t>
            </a:r>
            <a:r>
              <a:rPr spc="-114" dirty="0"/>
              <a:t> </a:t>
            </a:r>
            <a:r>
              <a:rPr spc="20" dirty="0"/>
              <a:t>Pronunciation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01899" y="10253649"/>
            <a:ext cx="645795" cy="33020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z="2000" spc="85" dirty="0">
                <a:solidFill>
                  <a:srgbClr val="FFFFFF"/>
                </a:solidFill>
                <a:latin typeface="Tahoma"/>
                <a:cs typeface="Tahoma"/>
              </a:rPr>
              <a:t>7</a:t>
            </a:fld>
            <a:r>
              <a:rPr sz="2000" spc="85" dirty="0">
                <a:solidFill>
                  <a:srgbClr val="FFFFFF"/>
                </a:solidFill>
                <a:latin typeface="Tahoma"/>
                <a:cs typeface="Tahoma"/>
              </a:rPr>
              <a:t>/25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45" dirty="0"/>
              <a:t>T14</a:t>
            </a:r>
            <a:r>
              <a:rPr spc="-110" dirty="0"/>
              <a:t> </a:t>
            </a:r>
            <a:r>
              <a:rPr spc="120" dirty="0"/>
              <a:t>H3</a:t>
            </a:r>
            <a:r>
              <a:rPr spc="-114" dirty="0"/>
              <a:t> </a:t>
            </a:r>
            <a:r>
              <a:rPr spc="-300" dirty="0"/>
              <a:t>+</a:t>
            </a:r>
            <a:r>
              <a:rPr spc="-110" dirty="0"/>
              <a:t> </a:t>
            </a:r>
            <a:r>
              <a:rPr spc="120" dirty="0"/>
              <a:t>H4</a:t>
            </a:r>
            <a:r>
              <a:rPr spc="-114" dirty="0"/>
              <a:t> </a:t>
            </a:r>
            <a:r>
              <a:rPr spc="5" dirty="0"/>
              <a:t>Recycling</a:t>
            </a:r>
            <a:r>
              <a:rPr spc="-110" dirty="0"/>
              <a:t> </a:t>
            </a:r>
            <a:r>
              <a:rPr spc="-30" dirty="0"/>
              <a:t>Language</a:t>
            </a:r>
            <a:r>
              <a:rPr spc="-110" dirty="0"/>
              <a:t> </a:t>
            </a:r>
            <a:r>
              <a:rPr spc="-15" dirty="0"/>
              <a:t>and</a:t>
            </a:r>
            <a:r>
              <a:rPr spc="-114" dirty="0"/>
              <a:t> </a:t>
            </a:r>
            <a:r>
              <a:rPr spc="20" dirty="0"/>
              <a:t>Pronunciation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01899" y="10253649"/>
            <a:ext cx="645795" cy="33020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z="2000" spc="85" dirty="0">
                <a:solidFill>
                  <a:srgbClr val="FFFFFF"/>
                </a:solidFill>
                <a:latin typeface="Tahoma"/>
                <a:cs typeface="Tahoma"/>
              </a:rPr>
              <a:t>8</a:t>
            </a:fld>
            <a:r>
              <a:rPr sz="2000" spc="85" dirty="0">
                <a:solidFill>
                  <a:srgbClr val="FFFFFF"/>
                </a:solidFill>
                <a:latin typeface="Tahoma"/>
                <a:cs typeface="Tahoma"/>
              </a:rPr>
              <a:t>/25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b="1" spc="-30" dirty="0">
                <a:solidFill>
                  <a:srgbClr val="79D6DD"/>
                </a:solidFill>
                <a:latin typeface="Tahoma"/>
                <a:cs typeface="Tahoma"/>
              </a:rPr>
              <a:t>Lesson:</a:t>
            </a:r>
            <a:r>
              <a:rPr b="1" spc="-70" dirty="0">
                <a:solidFill>
                  <a:srgbClr val="79D6DD"/>
                </a:solidFill>
                <a:latin typeface="Tahoma"/>
                <a:cs typeface="Tahoma"/>
              </a:rPr>
              <a:t> </a:t>
            </a:r>
            <a:r>
              <a:rPr spc="45" dirty="0"/>
              <a:t>T14</a:t>
            </a:r>
            <a:r>
              <a:rPr spc="-110" dirty="0"/>
              <a:t> </a:t>
            </a:r>
            <a:r>
              <a:rPr spc="120" dirty="0"/>
              <a:t>H3</a:t>
            </a:r>
            <a:r>
              <a:rPr spc="-114" dirty="0"/>
              <a:t> </a:t>
            </a:r>
            <a:r>
              <a:rPr spc="-300" dirty="0"/>
              <a:t>+</a:t>
            </a:r>
            <a:r>
              <a:rPr spc="-110" dirty="0"/>
              <a:t> </a:t>
            </a:r>
            <a:r>
              <a:rPr spc="120" dirty="0"/>
              <a:t>H4</a:t>
            </a:r>
            <a:r>
              <a:rPr spc="-114" dirty="0"/>
              <a:t> </a:t>
            </a:r>
            <a:r>
              <a:rPr spc="5" dirty="0"/>
              <a:t>Recycling</a:t>
            </a:r>
            <a:r>
              <a:rPr spc="-110" dirty="0"/>
              <a:t> </a:t>
            </a:r>
            <a:r>
              <a:rPr spc="-30" dirty="0"/>
              <a:t>Language</a:t>
            </a:r>
            <a:r>
              <a:rPr spc="-110" dirty="0"/>
              <a:t> </a:t>
            </a:r>
            <a:r>
              <a:rPr spc="-15" dirty="0"/>
              <a:t>and</a:t>
            </a:r>
            <a:r>
              <a:rPr spc="-114" dirty="0"/>
              <a:t> </a:t>
            </a:r>
            <a:r>
              <a:rPr spc="20" dirty="0"/>
              <a:t>Pronunciation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80" dirty="0"/>
              <a:t>9</a:t>
            </a:fld>
            <a:r>
              <a:rPr spc="80" dirty="0"/>
              <a:t>/25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220</Words>
  <Application>Microsoft Office PowerPoint</Application>
  <PresentationFormat>Custom</PresentationFormat>
  <Paragraphs>40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Toby Hood</dc:creator>
  <cp:lastModifiedBy>Toby Hood</cp:lastModifiedBy>
  <cp:revision>1</cp:revision>
  <dcterms:created xsi:type="dcterms:W3CDTF">2024-09-24T15:29:40Z</dcterms:created>
  <dcterms:modified xsi:type="dcterms:W3CDTF">2024-09-24T15:36:14Z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2022-01-04T00:00:00Z</vt:filetime>
  </property>
  <property fmtid="{D5CDD505-2E9C-101B-9397-08002B2CF9AE}" pid="3" name="LastSaved">
    <vt:filetime>2024-09-24T00:00:00Z</vt:filetime>
  </property>
  <property fmtid="{D5CDD505-2E9C-101B-9397-08002B2CF9AE}" pid="4" name="MSIP_Label_9762d7e7-4474-4a67-9ef6-3d4dc52b0ea7_Enabled">
    <vt:lpwstr>true</vt:lpwstr>
  </property>
  <property fmtid="{D5CDD505-2E9C-101B-9397-08002B2CF9AE}" pid="5" name="MSIP_Label_9762d7e7-4474-4a67-9ef6-3d4dc52b0ea7_SetDate">
    <vt:lpwstr>2024-09-24T15:30:20Z</vt:lpwstr>
  </property>
  <property fmtid="{D5CDD505-2E9C-101B-9397-08002B2CF9AE}" pid="6" name="MSIP_Label_9762d7e7-4474-4a67-9ef6-3d4dc52b0ea7_Method">
    <vt:lpwstr>Privileged</vt:lpwstr>
  </property>
  <property fmtid="{D5CDD505-2E9C-101B-9397-08002B2CF9AE}" pid="7" name="MSIP_Label_9762d7e7-4474-4a67-9ef6-3d4dc52b0ea7_Name">
    <vt:lpwstr>Internal</vt:lpwstr>
  </property>
  <property fmtid="{D5CDD505-2E9C-101B-9397-08002B2CF9AE}" pid="8" name="MSIP_Label_9762d7e7-4474-4a67-9ef6-3d4dc52b0ea7_SiteId">
    <vt:lpwstr>057daf85-b1d5-44cd-ab7b-0a4ce1b29eae</vt:lpwstr>
  </property>
  <property fmtid="{D5CDD505-2E9C-101B-9397-08002B2CF9AE}" pid="9" name="MSIP_Label_9762d7e7-4474-4a67-9ef6-3d4dc52b0ea7_ActionId">
    <vt:lpwstr>e28a5a54-5393-4eda-b11d-7466ff440091</vt:lpwstr>
  </property>
  <property fmtid="{D5CDD505-2E9C-101B-9397-08002B2CF9AE}" pid="10" name="MSIP_Label_9762d7e7-4474-4a67-9ef6-3d4dc52b0ea7_ContentBits">
    <vt:lpwstr>0</vt:lpwstr>
  </property>
</Properties>
</file>