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ink/ink1.xml" ContentType="application/inkml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61" r:id="rId6"/>
    <p:sldId id="316" r:id="rId7"/>
    <p:sldId id="278" r:id="rId8"/>
    <p:sldId id="417" r:id="rId9"/>
    <p:sldId id="426" r:id="rId10"/>
    <p:sldId id="424" r:id="rId11"/>
    <p:sldId id="311" r:id="rId12"/>
    <p:sldId id="289" r:id="rId13"/>
    <p:sldId id="425" r:id="rId14"/>
    <p:sldId id="427" r:id="rId15"/>
    <p:sldId id="260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Pulkkinen" initials="JP" lastIdx="10" clrIdx="0"/>
  <p:cmAuthor id="1" name="Chris Bilboe" initials="CB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96E"/>
    <a:srgbClr val="00A5D9"/>
    <a:srgbClr val="004155"/>
    <a:srgbClr val="26296B"/>
    <a:srgbClr val="221C5F"/>
    <a:srgbClr val="0094CB"/>
    <a:srgbClr val="007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4AED94-A6D5-B749-9899-2CC0FC1EF3F9}" v="11" dt="2020-09-23T10:09:00.2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 Sellar" userId="69d0f709-ae20-4008-9ebe-7a613eb3e8d1" providerId="ADAL" clId="{F64AED94-A6D5-B749-9899-2CC0FC1EF3F9}"/>
    <pc:docChg chg="custSel modSld">
      <pc:chgData name="Jonathan Sellar" userId="69d0f709-ae20-4008-9ebe-7a613eb3e8d1" providerId="ADAL" clId="{F64AED94-A6D5-B749-9899-2CC0FC1EF3F9}" dt="2020-09-23T10:09:00.220" v="11"/>
      <pc:docMkLst>
        <pc:docMk/>
      </pc:docMkLst>
      <pc:sldChg chg="addSp delSp">
        <pc:chgData name="Jonathan Sellar" userId="69d0f709-ae20-4008-9ebe-7a613eb3e8d1" providerId="ADAL" clId="{F64AED94-A6D5-B749-9899-2CC0FC1EF3F9}" dt="2020-09-23T10:09:00.220" v="11"/>
        <pc:sldMkLst>
          <pc:docMk/>
          <pc:sldMk cId="4103719049" sldId="260"/>
        </pc:sldMkLst>
        <pc:inkChg chg="add del">
          <ac:chgData name="Jonathan Sellar" userId="69d0f709-ae20-4008-9ebe-7a613eb3e8d1" providerId="ADAL" clId="{F64AED94-A6D5-B749-9899-2CC0FC1EF3F9}" dt="2020-09-23T10:09:00.220" v="11"/>
          <ac:inkMkLst>
            <pc:docMk/>
            <pc:sldMk cId="4103719049" sldId="260"/>
            <ac:inkMk id="4" creationId="{63DEA05C-5A7B-9F42-BE10-E9828886EC65}"/>
          </ac:inkMkLst>
        </pc:inkChg>
      </pc:sldChg>
      <pc:sldChg chg="addSp delSp">
        <pc:chgData name="Jonathan Sellar" userId="69d0f709-ae20-4008-9ebe-7a613eb3e8d1" providerId="ADAL" clId="{F64AED94-A6D5-B749-9899-2CC0FC1EF3F9}" dt="2020-09-23T10:07:42.316" v="1"/>
        <pc:sldMkLst>
          <pc:docMk/>
          <pc:sldMk cId="1048469667" sldId="261"/>
        </pc:sldMkLst>
        <pc:inkChg chg="add del">
          <ac:chgData name="Jonathan Sellar" userId="69d0f709-ae20-4008-9ebe-7a613eb3e8d1" providerId="ADAL" clId="{F64AED94-A6D5-B749-9899-2CC0FC1EF3F9}" dt="2020-09-23T10:07:42.316" v="1"/>
          <ac:inkMkLst>
            <pc:docMk/>
            <pc:sldMk cId="1048469667" sldId="261"/>
            <ac:inkMk id="5" creationId="{427F58BD-2FF3-B842-BA7B-270D632FA6C5}"/>
          </ac:inkMkLst>
        </pc:inkChg>
      </pc:sldChg>
      <pc:sldChg chg="addSp delSp">
        <pc:chgData name="Jonathan Sellar" userId="69d0f709-ae20-4008-9ebe-7a613eb3e8d1" providerId="ADAL" clId="{F64AED94-A6D5-B749-9899-2CC0FC1EF3F9}" dt="2020-09-23T10:08:07.924" v="4"/>
        <pc:sldMkLst>
          <pc:docMk/>
          <pc:sldMk cId="2480683130" sldId="278"/>
        </pc:sldMkLst>
        <pc:inkChg chg="add del">
          <ac:chgData name="Jonathan Sellar" userId="69d0f709-ae20-4008-9ebe-7a613eb3e8d1" providerId="ADAL" clId="{F64AED94-A6D5-B749-9899-2CC0FC1EF3F9}" dt="2020-09-23T10:08:07.924" v="4"/>
          <ac:inkMkLst>
            <pc:docMk/>
            <pc:sldMk cId="2480683130" sldId="278"/>
            <ac:inkMk id="3" creationId="{6F81945A-A7DB-1043-B109-CA23BF70FA45}"/>
          </ac:inkMkLst>
        </pc:inkChg>
      </pc:sldChg>
      <pc:sldChg chg="addSp delSp">
        <pc:chgData name="Jonathan Sellar" userId="69d0f709-ae20-4008-9ebe-7a613eb3e8d1" providerId="ADAL" clId="{F64AED94-A6D5-B749-9899-2CC0FC1EF3F9}" dt="2020-09-23T10:08:45.824" v="8"/>
        <pc:sldMkLst>
          <pc:docMk/>
          <pc:sldMk cId="2390553177" sldId="289"/>
        </pc:sldMkLst>
        <pc:inkChg chg="add del">
          <ac:chgData name="Jonathan Sellar" userId="69d0f709-ae20-4008-9ebe-7a613eb3e8d1" providerId="ADAL" clId="{F64AED94-A6D5-B749-9899-2CC0FC1EF3F9}" dt="2020-09-23T10:08:45.824" v="8"/>
          <ac:inkMkLst>
            <pc:docMk/>
            <pc:sldMk cId="2390553177" sldId="289"/>
            <ac:inkMk id="4" creationId="{5AF21EDB-0734-D04D-A79F-3F0E7FD90A8B}"/>
          </ac:inkMkLst>
        </pc:inkChg>
      </pc:sldChg>
      <pc:sldChg chg="addSp delSp modSp">
        <pc:chgData name="Jonathan Sellar" userId="69d0f709-ae20-4008-9ebe-7a613eb3e8d1" providerId="ADAL" clId="{F64AED94-A6D5-B749-9899-2CC0FC1EF3F9}" dt="2020-09-23T10:08:03.213" v="3"/>
        <pc:sldMkLst>
          <pc:docMk/>
          <pc:sldMk cId="4266371262" sldId="316"/>
        </pc:sldMkLst>
        <pc:inkChg chg="add del mod modStrokes">
          <ac:chgData name="Jonathan Sellar" userId="69d0f709-ae20-4008-9ebe-7a613eb3e8d1" providerId="ADAL" clId="{F64AED94-A6D5-B749-9899-2CC0FC1EF3F9}" dt="2020-09-23T10:08:03.213" v="3"/>
          <ac:inkMkLst>
            <pc:docMk/>
            <pc:sldMk cId="4266371262" sldId="316"/>
            <ac:inkMk id="2" creationId="{E8181EB8-CC47-B742-B753-5AC0A25CC67A}"/>
          </ac:inkMkLst>
        </pc:inkChg>
      </pc:sldChg>
      <pc:sldChg chg="addSp delSp">
        <pc:chgData name="Jonathan Sellar" userId="69d0f709-ae20-4008-9ebe-7a613eb3e8d1" providerId="ADAL" clId="{F64AED94-A6D5-B749-9899-2CC0FC1EF3F9}" dt="2020-09-23T10:08:13.642" v="5"/>
        <pc:sldMkLst>
          <pc:docMk/>
          <pc:sldMk cId="1131531647" sldId="417"/>
        </pc:sldMkLst>
        <pc:inkChg chg="add del">
          <ac:chgData name="Jonathan Sellar" userId="69d0f709-ae20-4008-9ebe-7a613eb3e8d1" providerId="ADAL" clId="{F64AED94-A6D5-B749-9899-2CC0FC1EF3F9}" dt="2020-09-23T10:08:13.642" v="5"/>
          <ac:inkMkLst>
            <pc:docMk/>
            <pc:sldMk cId="1131531647" sldId="417"/>
            <ac:inkMk id="2" creationId="{BAC5424C-080C-114D-9DB0-967C02AE2125}"/>
          </ac:inkMkLst>
        </pc:inkChg>
      </pc:sldChg>
      <pc:sldChg chg="addSp modSp">
        <pc:chgData name="Jonathan Sellar" userId="69d0f709-ae20-4008-9ebe-7a613eb3e8d1" providerId="ADAL" clId="{F64AED94-A6D5-B749-9899-2CC0FC1EF3F9}" dt="2020-09-23T10:08:38.102" v="7"/>
        <pc:sldMkLst>
          <pc:docMk/>
          <pc:sldMk cId="2281925615" sldId="424"/>
        </pc:sldMkLst>
        <pc:inkChg chg="add mod modStrokes">
          <ac:chgData name="Jonathan Sellar" userId="69d0f709-ae20-4008-9ebe-7a613eb3e8d1" providerId="ADAL" clId="{F64AED94-A6D5-B749-9899-2CC0FC1EF3F9}" dt="2020-09-23T10:08:38.102" v="7"/>
          <ac:inkMkLst>
            <pc:docMk/>
            <pc:sldMk cId="2281925615" sldId="424"/>
            <ac:inkMk id="4" creationId="{B3629F7A-485D-7A4C-ACF6-62B1B00C6D55}"/>
          </ac:inkMkLst>
        </pc:inkChg>
      </pc:sldChg>
      <pc:sldChg chg="addSp delSp">
        <pc:chgData name="Jonathan Sellar" userId="69d0f709-ae20-4008-9ebe-7a613eb3e8d1" providerId="ADAL" clId="{F64AED94-A6D5-B749-9899-2CC0FC1EF3F9}" dt="2020-09-23T10:08:50.251" v="9"/>
        <pc:sldMkLst>
          <pc:docMk/>
          <pc:sldMk cId="3326551778" sldId="425"/>
        </pc:sldMkLst>
        <pc:inkChg chg="add del">
          <ac:chgData name="Jonathan Sellar" userId="69d0f709-ae20-4008-9ebe-7a613eb3e8d1" providerId="ADAL" clId="{F64AED94-A6D5-B749-9899-2CC0FC1EF3F9}" dt="2020-09-23T10:08:50.251" v="9"/>
          <ac:inkMkLst>
            <pc:docMk/>
            <pc:sldMk cId="3326551778" sldId="425"/>
            <ac:inkMk id="3" creationId="{C78F0D70-7AB8-F542-B831-0E83CAAF1B75}"/>
          </ac:inkMkLst>
        </pc:inkChg>
      </pc:sldChg>
      <pc:sldChg chg="addSp delSp">
        <pc:chgData name="Jonathan Sellar" userId="69d0f709-ae20-4008-9ebe-7a613eb3e8d1" providerId="ADAL" clId="{F64AED94-A6D5-B749-9899-2CC0FC1EF3F9}" dt="2020-09-23T10:08:26.186" v="6"/>
        <pc:sldMkLst>
          <pc:docMk/>
          <pc:sldMk cId="1437368967" sldId="426"/>
        </pc:sldMkLst>
        <pc:inkChg chg="add del">
          <ac:chgData name="Jonathan Sellar" userId="69d0f709-ae20-4008-9ebe-7a613eb3e8d1" providerId="ADAL" clId="{F64AED94-A6D5-B749-9899-2CC0FC1EF3F9}" dt="2020-09-23T10:08:26.186" v="6"/>
          <ac:inkMkLst>
            <pc:docMk/>
            <pc:sldMk cId="1437368967" sldId="426"/>
            <ac:inkMk id="3" creationId="{864B90F2-E47C-DC47-B714-E5FF2062A727}"/>
          </ac:inkMkLst>
        </pc:inkChg>
      </pc:sldChg>
      <pc:sldChg chg="addSp delSp">
        <pc:chgData name="Jonathan Sellar" userId="69d0f709-ae20-4008-9ebe-7a613eb3e8d1" providerId="ADAL" clId="{F64AED94-A6D5-B749-9899-2CC0FC1EF3F9}" dt="2020-09-23T10:08:58.261" v="10"/>
        <pc:sldMkLst>
          <pc:docMk/>
          <pc:sldMk cId="1546366744" sldId="427"/>
        </pc:sldMkLst>
        <pc:inkChg chg="add del">
          <ac:chgData name="Jonathan Sellar" userId="69d0f709-ae20-4008-9ebe-7a613eb3e8d1" providerId="ADAL" clId="{F64AED94-A6D5-B749-9899-2CC0FC1EF3F9}" dt="2020-09-23T10:08:58.261" v="10"/>
          <ac:inkMkLst>
            <pc:docMk/>
            <pc:sldMk cId="1546366744" sldId="427"/>
            <ac:inkMk id="4" creationId="{F1B5DFE3-CCED-CD49-BDBD-3A104CF6F386}"/>
          </ac:inkMkLst>
        </pc:ink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BB53E9-9F7E-45F3-A7D6-ABAC27D327A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636AEF9-5F67-47AB-B2D2-1DEDD0820F68}">
      <dgm:prSet phldrT="[Text]"/>
      <dgm:spPr>
        <a:solidFill>
          <a:schemeClr val="tx2"/>
        </a:solidFill>
      </dgm:spPr>
      <dgm:t>
        <a:bodyPr vert="vert270"/>
        <a:lstStyle/>
        <a:p>
          <a:r>
            <a:rPr lang="en-GB">
              <a:solidFill>
                <a:schemeClr val="bg1"/>
              </a:solidFill>
            </a:rPr>
            <a:t>What to Include</a:t>
          </a:r>
        </a:p>
      </dgm:t>
    </dgm:pt>
    <dgm:pt modelId="{A354E4C4-B023-4784-98BA-2CC95A509056}" type="parTrans" cxnId="{456F6307-945E-4A17-AAB8-AB20E8F6EE6F}">
      <dgm:prSet/>
      <dgm:spPr/>
      <dgm:t>
        <a:bodyPr/>
        <a:lstStyle/>
        <a:p>
          <a:endParaRPr lang="en-GB"/>
        </a:p>
      </dgm:t>
    </dgm:pt>
    <dgm:pt modelId="{55D6193F-2907-448C-8D00-11CB1E166F6D}" type="sibTrans" cxnId="{456F6307-945E-4A17-AAB8-AB20E8F6EE6F}">
      <dgm:prSet/>
      <dgm:spPr/>
      <dgm:t>
        <a:bodyPr/>
        <a:lstStyle/>
        <a:p>
          <a:endParaRPr lang="en-GB"/>
        </a:p>
      </dgm:t>
    </dgm:pt>
    <dgm:pt modelId="{9A98513A-5FED-4279-BD3F-FABED2278249}">
      <dgm:prSet phldrT="[Text]"/>
      <dgm:spPr/>
      <dgm:t>
        <a:bodyPr/>
        <a:lstStyle/>
        <a:p>
          <a:r>
            <a:rPr lang="en-GB"/>
            <a:t>Project Title</a:t>
          </a:r>
        </a:p>
      </dgm:t>
    </dgm:pt>
    <dgm:pt modelId="{D0F95504-809F-4591-9C82-649131E254B7}" type="parTrans" cxnId="{09E0A61D-546B-461D-8F8B-0CBF47794D17}">
      <dgm:prSet/>
      <dgm:spPr/>
      <dgm:t>
        <a:bodyPr/>
        <a:lstStyle/>
        <a:p>
          <a:endParaRPr lang="en-GB"/>
        </a:p>
      </dgm:t>
    </dgm:pt>
    <dgm:pt modelId="{5995C5F4-7CE1-4510-850B-74C8DA022BF6}" type="sibTrans" cxnId="{09E0A61D-546B-461D-8F8B-0CBF47794D17}">
      <dgm:prSet/>
      <dgm:spPr/>
      <dgm:t>
        <a:bodyPr/>
        <a:lstStyle/>
        <a:p>
          <a:endParaRPr lang="en-GB"/>
        </a:p>
      </dgm:t>
    </dgm:pt>
    <dgm:pt modelId="{FF146F42-33B3-4D2E-BD05-6CA6CC7ECB23}">
      <dgm:prSet phldrT="[Text]"/>
      <dgm:spPr/>
      <dgm:t>
        <a:bodyPr/>
        <a:lstStyle/>
        <a:p>
          <a:r>
            <a:rPr lang="en-GB"/>
            <a:t>Introduction</a:t>
          </a:r>
        </a:p>
      </dgm:t>
    </dgm:pt>
    <dgm:pt modelId="{666F8B9D-E185-4779-A849-67E4B9DE5D1E}" type="parTrans" cxnId="{807DCEB3-4C73-4142-AFA5-7EFDFC55B003}">
      <dgm:prSet/>
      <dgm:spPr/>
      <dgm:t>
        <a:bodyPr/>
        <a:lstStyle/>
        <a:p>
          <a:endParaRPr lang="en-GB"/>
        </a:p>
      </dgm:t>
    </dgm:pt>
    <dgm:pt modelId="{1521A784-4777-4D78-B563-BD8A571B7D2E}" type="sibTrans" cxnId="{807DCEB3-4C73-4142-AFA5-7EFDFC55B003}">
      <dgm:prSet/>
      <dgm:spPr/>
      <dgm:t>
        <a:bodyPr/>
        <a:lstStyle/>
        <a:p>
          <a:endParaRPr lang="en-GB"/>
        </a:p>
      </dgm:t>
    </dgm:pt>
    <dgm:pt modelId="{8A88CB75-171A-49A9-8485-7E979B668CEA}">
      <dgm:prSet phldrT="[Text]"/>
      <dgm:spPr/>
      <dgm:t>
        <a:bodyPr/>
        <a:lstStyle/>
        <a:p>
          <a:r>
            <a:rPr lang="en-GB"/>
            <a:t>Annotated Bibliography </a:t>
          </a:r>
        </a:p>
      </dgm:t>
    </dgm:pt>
    <dgm:pt modelId="{E6BA9E85-C01D-4C2B-A63D-78FCCD3F8B05}" type="parTrans" cxnId="{07850672-10D9-476B-A7A8-1C93E0117071}">
      <dgm:prSet/>
      <dgm:spPr/>
      <dgm:t>
        <a:bodyPr/>
        <a:lstStyle/>
        <a:p>
          <a:endParaRPr lang="en-GB"/>
        </a:p>
      </dgm:t>
    </dgm:pt>
    <dgm:pt modelId="{64BC5DEC-51C0-45C5-A08F-2EABCDEAFEE8}" type="sibTrans" cxnId="{07850672-10D9-476B-A7A8-1C93E0117071}">
      <dgm:prSet/>
      <dgm:spPr/>
      <dgm:t>
        <a:bodyPr/>
        <a:lstStyle/>
        <a:p>
          <a:endParaRPr lang="en-GB"/>
        </a:p>
      </dgm:t>
    </dgm:pt>
    <dgm:pt modelId="{D5052A8F-C9EF-4DE4-B846-F390493A263A}">
      <dgm:prSet phldrT="[Text]"/>
      <dgm:spPr/>
      <dgm:t>
        <a:bodyPr/>
        <a:lstStyle/>
        <a:p>
          <a:r>
            <a:rPr lang="en-GB"/>
            <a:t>Working Bibliography</a:t>
          </a:r>
        </a:p>
      </dgm:t>
    </dgm:pt>
    <dgm:pt modelId="{EFE58B50-1981-4744-9B84-44434FC2FD00}" type="parTrans" cxnId="{B8AE4BCE-52D7-4F35-8BB9-5E7C64C1BF9E}">
      <dgm:prSet/>
      <dgm:spPr/>
      <dgm:t>
        <a:bodyPr/>
        <a:lstStyle/>
        <a:p>
          <a:endParaRPr lang="en-GB"/>
        </a:p>
      </dgm:t>
    </dgm:pt>
    <dgm:pt modelId="{DDC0D1B7-CE98-4195-9857-B8E443805230}" type="sibTrans" cxnId="{B8AE4BCE-52D7-4F35-8BB9-5E7C64C1BF9E}">
      <dgm:prSet/>
      <dgm:spPr/>
      <dgm:t>
        <a:bodyPr/>
        <a:lstStyle/>
        <a:p>
          <a:endParaRPr lang="en-GB"/>
        </a:p>
      </dgm:t>
    </dgm:pt>
    <dgm:pt modelId="{282D2BB6-78C7-427C-8BB0-436CA02E11A2}" type="pres">
      <dgm:prSet presAssocID="{AFBB53E9-9F7E-45F3-A7D6-ABAC27D327A2}" presName="vert0" presStyleCnt="0">
        <dgm:presLayoutVars>
          <dgm:dir/>
          <dgm:animOne val="branch"/>
          <dgm:animLvl val="lvl"/>
        </dgm:presLayoutVars>
      </dgm:prSet>
      <dgm:spPr/>
    </dgm:pt>
    <dgm:pt modelId="{F69F0BAC-435C-4F38-9896-0595C7B6579F}" type="pres">
      <dgm:prSet presAssocID="{3636AEF9-5F67-47AB-B2D2-1DEDD0820F68}" presName="thickLine" presStyleLbl="alignNode1" presStyleIdx="0" presStyleCnt="1"/>
      <dgm:spPr/>
    </dgm:pt>
    <dgm:pt modelId="{AA346216-822F-4608-BB68-DCB9005B2BF6}" type="pres">
      <dgm:prSet presAssocID="{3636AEF9-5F67-47AB-B2D2-1DEDD0820F68}" presName="horz1" presStyleCnt="0"/>
      <dgm:spPr/>
    </dgm:pt>
    <dgm:pt modelId="{D4791F97-3D54-45E9-98A3-59E0E2DB4F19}" type="pres">
      <dgm:prSet presAssocID="{3636AEF9-5F67-47AB-B2D2-1DEDD0820F68}" presName="tx1" presStyleLbl="revTx" presStyleIdx="0" presStyleCnt="5" custScaleX="47719"/>
      <dgm:spPr/>
    </dgm:pt>
    <dgm:pt modelId="{4BB2E7F7-572D-4742-90C0-164A9C7C30C5}" type="pres">
      <dgm:prSet presAssocID="{3636AEF9-5F67-47AB-B2D2-1DEDD0820F68}" presName="vert1" presStyleCnt="0"/>
      <dgm:spPr/>
    </dgm:pt>
    <dgm:pt modelId="{5D7FD339-49AC-477C-B097-9D19F80B28A9}" type="pres">
      <dgm:prSet presAssocID="{9A98513A-5FED-4279-BD3F-FABED2278249}" presName="vertSpace2a" presStyleCnt="0"/>
      <dgm:spPr/>
    </dgm:pt>
    <dgm:pt modelId="{893B91FE-8839-4D5C-A7E0-A1525D59ADEC}" type="pres">
      <dgm:prSet presAssocID="{9A98513A-5FED-4279-BD3F-FABED2278249}" presName="horz2" presStyleCnt="0"/>
      <dgm:spPr/>
    </dgm:pt>
    <dgm:pt modelId="{BCFBB329-FFF3-43EB-9E07-4055D1A6B241}" type="pres">
      <dgm:prSet presAssocID="{9A98513A-5FED-4279-BD3F-FABED2278249}" presName="horzSpace2" presStyleCnt="0"/>
      <dgm:spPr/>
    </dgm:pt>
    <dgm:pt modelId="{3924FF87-039D-420C-8E15-9765450277D8}" type="pres">
      <dgm:prSet presAssocID="{9A98513A-5FED-4279-BD3F-FABED2278249}" presName="tx2" presStyleLbl="revTx" presStyleIdx="1" presStyleCnt="5"/>
      <dgm:spPr/>
    </dgm:pt>
    <dgm:pt modelId="{AE8BF451-F4E4-472C-BE29-44DA97A0FE88}" type="pres">
      <dgm:prSet presAssocID="{9A98513A-5FED-4279-BD3F-FABED2278249}" presName="vert2" presStyleCnt="0"/>
      <dgm:spPr/>
    </dgm:pt>
    <dgm:pt modelId="{A24780EE-D7E5-4240-ABD6-FCECC190B364}" type="pres">
      <dgm:prSet presAssocID="{9A98513A-5FED-4279-BD3F-FABED2278249}" presName="thinLine2b" presStyleLbl="callout" presStyleIdx="0" presStyleCnt="4"/>
      <dgm:spPr/>
    </dgm:pt>
    <dgm:pt modelId="{FC0FC009-A33B-4611-81E3-500C7F0864B6}" type="pres">
      <dgm:prSet presAssocID="{9A98513A-5FED-4279-BD3F-FABED2278249}" presName="vertSpace2b" presStyleCnt="0"/>
      <dgm:spPr/>
    </dgm:pt>
    <dgm:pt modelId="{F41BC00B-9E7B-4623-8B59-1AF2ED366B19}" type="pres">
      <dgm:prSet presAssocID="{FF146F42-33B3-4D2E-BD05-6CA6CC7ECB23}" presName="horz2" presStyleCnt="0"/>
      <dgm:spPr/>
    </dgm:pt>
    <dgm:pt modelId="{ECDCC48E-9BC5-4D77-89E9-C22A87D48534}" type="pres">
      <dgm:prSet presAssocID="{FF146F42-33B3-4D2E-BD05-6CA6CC7ECB23}" presName="horzSpace2" presStyleCnt="0"/>
      <dgm:spPr/>
    </dgm:pt>
    <dgm:pt modelId="{A48E0589-D13E-4E3D-8376-588670800B95}" type="pres">
      <dgm:prSet presAssocID="{FF146F42-33B3-4D2E-BD05-6CA6CC7ECB23}" presName="tx2" presStyleLbl="revTx" presStyleIdx="2" presStyleCnt="5"/>
      <dgm:spPr/>
    </dgm:pt>
    <dgm:pt modelId="{87EF77FB-CD1B-4DFB-8371-F191725D8AB9}" type="pres">
      <dgm:prSet presAssocID="{FF146F42-33B3-4D2E-BD05-6CA6CC7ECB23}" presName="vert2" presStyleCnt="0"/>
      <dgm:spPr/>
    </dgm:pt>
    <dgm:pt modelId="{20D75138-947A-4CEA-A570-D01648F02650}" type="pres">
      <dgm:prSet presAssocID="{FF146F42-33B3-4D2E-BD05-6CA6CC7ECB23}" presName="thinLine2b" presStyleLbl="callout" presStyleIdx="1" presStyleCnt="4"/>
      <dgm:spPr/>
    </dgm:pt>
    <dgm:pt modelId="{7BCA8164-DFCB-4B2F-826B-3A7A1A4A0C67}" type="pres">
      <dgm:prSet presAssocID="{FF146F42-33B3-4D2E-BD05-6CA6CC7ECB23}" presName="vertSpace2b" presStyleCnt="0"/>
      <dgm:spPr/>
    </dgm:pt>
    <dgm:pt modelId="{32E14FBB-8E98-4F5E-9D1B-45E249ADE121}" type="pres">
      <dgm:prSet presAssocID="{8A88CB75-171A-49A9-8485-7E979B668CEA}" presName="horz2" presStyleCnt="0"/>
      <dgm:spPr/>
    </dgm:pt>
    <dgm:pt modelId="{D3AC2E95-056A-4C20-BB63-AA4FDCA3CA31}" type="pres">
      <dgm:prSet presAssocID="{8A88CB75-171A-49A9-8485-7E979B668CEA}" presName="horzSpace2" presStyleCnt="0"/>
      <dgm:spPr/>
    </dgm:pt>
    <dgm:pt modelId="{A1B6A5B5-6FB6-4D05-B7E3-E972B229D2DC}" type="pres">
      <dgm:prSet presAssocID="{8A88CB75-171A-49A9-8485-7E979B668CEA}" presName="tx2" presStyleLbl="revTx" presStyleIdx="3" presStyleCnt="5"/>
      <dgm:spPr/>
    </dgm:pt>
    <dgm:pt modelId="{80EB1519-D148-47F0-9B67-6655E2446DA4}" type="pres">
      <dgm:prSet presAssocID="{8A88CB75-171A-49A9-8485-7E979B668CEA}" presName="vert2" presStyleCnt="0"/>
      <dgm:spPr/>
    </dgm:pt>
    <dgm:pt modelId="{85EEBA42-C8CD-4113-A3D2-61C88717C8FB}" type="pres">
      <dgm:prSet presAssocID="{8A88CB75-171A-49A9-8485-7E979B668CEA}" presName="thinLine2b" presStyleLbl="callout" presStyleIdx="2" presStyleCnt="4"/>
      <dgm:spPr/>
    </dgm:pt>
    <dgm:pt modelId="{D3165885-9E60-4E94-AAD2-AF77403E9DEA}" type="pres">
      <dgm:prSet presAssocID="{8A88CB75-171A-49A9-8485-7E979B668CEA}" presName="vertSpace2b" presStyleCnt="0"/>
      <dgm:spPr/>
    </dgm:pt>
    <dgm:pt modelId="{7C769C22-7D29-4F1E-833C-4E520DC47211}" type="pres">
      <dgm:prSet presAssocID="{D5052A8F-C9EF-4DE4-B846-F390493A263A}" presName="horz2" presStyleCnt="0"/>
      <dgm:spPr/>
    </dgm:pt>
    <dgm:pt modelId="{C68E2CD9-6D5D-4D34-BAC8-B15241447EBB}" type="pres">
      <dgm:prSet presAssocID="{D5052A8F-C9EF-4DE4-B846-F390493A263A}" presName="horzSpace2" presStyleCnt="0"/>
      <dgm:spPr/>
    </dgm:pt>
    <dgm:pt modelId="{2A976EB2-E947-4337-A3AA-DBA4E1204E0A}" type="pres">
      <dgm:prSet presAssocID="{D5052A8F-C9EF-4DE4-B846-F390493A263A}" presName="tx2" presStyleLbl="revTx" presStyleIdx="4" presStyleCnt="5"/>
      <dgm:spPr/>
    </dgm:pt>
    <dgm:pt modelId="{44B075C6-B482-4102-B246-3C0B35018C63}" type="pres">
      <dgm:prSet presAssocID="{D5052A8F-C9EF-4DE4-B846-F390493A263A}" presName="vert2" presStyleCnt="0"/>
      <dgm:spPr/>
    </dgm:pt>
    <dgm:pt modelId="{92F4BDEF-86E4-46D1-A709-1D9BEE0FD34E}" type="pres">
      <dgm:prSet presAssocID="{D5052A8F-C9EF-4DE4-B846-F390493A263A}" presName="thinLine2b" presStyleLbl="callout" presStyleIdx="3" presStyleCnt="4"/>
      <dgm:spPr/>
    </dgm:pt>
    <dgm:pt modelId="{C5E0E9EF-ECF2-42AC-BC67-C2AF95B39E04}" type="pres">
      <dgm:prSet presAssocID="{D5052A8F-C9EF-4DE4-B846-F390493A263A}" presName="vertSpace2b" presStyleCnt="0"/>
      <dgm:spPr/>
    </dgm:pt>
  </dgm:ptLst>
  <dgm:cxnLst>
    <dgm:cxn modelId="{456F6307-945E-4A17-AAB8-AB20E8F6EE6F}" srcId="{AFBB53E9-9F7E-45F3-A7D6-ABAC27D327A2}" destId="{3636AEF9-5F67-47AB-B2D2-1DEDD0820F68}" srcOrd="0" destOrd="0" parTransId="{A354E4C4-B023-4784-98BA-2CC95A509056}" sibTransId="{55D6193F-2907-448C-8D00-11CB1E166F6D}"/>
    <dgm:cxn modelId="{A931810C-C7A5-4EB3-BAD0-89EC6692ECE0}" type="presOf" srcId="{AFBB53E9-9F7E-45F3-A7D6-ABAC27D327A2}" destId="{282D2BB6-78C7-427C-8BB0-436CA02E11A2}" srcOrd="0" destOrd="0" presId="urn:microsoft.com/office/officeart/2008/layout/LinedList"/>
    <dgm:cxn modelId="{09E0A61D-546B-461D-8F8B-0CBF47794D17}" srcId="{3636AEF9-5F67-47AB-B2D2-1DEDD0820F68}" destId="{9A98513A-5FED-4279-BD3F-FABED2278249}" srcOrd="0" destOrd="0" parTransId="{D0F95504-809F-4591-9C82-649131E254B7}" sibTransId="{5995C5F4-7CE1-4510-850B-74C8DA022BF6}"/>
    <dgm:cxn modelId="{ECD5B351-2A99-4538-BAFB-3BA2486DCCD8}" type="presOf" srcId="{9A98513A-5FED-4279-BD3F-FABED2278249}" destId="{3924FF87-039D-420C-8E15-9765450277D8}" srcOrd="0" destOrd="0" presId="urn:microsoft.com/office/officeart/2008/layout/LinedList"/>
    <dgm:cxn modelId="{07850672-10D9-476B-A7A8-1C93E0117071}" srcId="{3636AEF9-5F67-47AB-B2D2-1DEDD0820F68}" destId="{8A88CB75-171A-49A9-8485-7E979B668CEA}" srcOrd="2" destOrd="0" parTransId="{E6BA9E85-C01D-4C2B-A63D-78FCCD3F8B05}" sibTransId="{64BC5DEC-51C0-45C5-A08F-2EABCDEAFEE8}"/>
    <dgm:cxn modelId="{8E98787A-81C5-4B03-AAF9-A32B96E9E5CF}" type="presOf" srcId="{3636AEF9-5F67-47AB-B2D2-1DEDD0820F68}" destId="{D4791F97-3D54-45E9-98A3-59E0E2DB4F19}" srcOrd="0" destOrd="0" presId="urn:microsoft.com/office/officeart/2008/layout/LinedList"/>
    <dgm:cxn modelId="{A33CC68C-1801-49F1-92D7-3700C25B38FF}" type="presOf" srcId="{FF146F42-33B3-4D2E-BD05-6CA6CC7ECB23}" destId="{A48E0589-D13E-4E3D-8376-588670800B95}" srcOrd="0" destOrd="0" presId="urn:microsoft.com/office/officeart/2008/layout/LinedList"/>
    <dgm:cxn modelId="{807DCEB3-4C73-4142-AFA5-7EFDFC55B003}" srcId="{3636AEF9-5F67-47AB-B2D2-1DEDD0820F68}" destId="{FF146F42-33B3-4D2E-BD05-6CA6CC7ECB23}" srcOrd="1" destOrd="0" parTransId="{666F8B9D-E185-4779-A849-67E4B9DE5D1E}" sibTransId="{1521A784-4777-4D78-B563-BD8A571B7D2E}"/>
    <dgm:cxn modelId="{B8AE4BCE-52D7-4F35-8BB9-5E7C64C1BF9E}" srcId="{3636AEF9-5F67-47AB-B2D2-1DEDD0820F68}" destId="{D5052A8F-C9EF-4DE4-B846-F390493A263A}" srcOrd="3" destOrd="0" parTransId="{EFE58B50-1981-4744-9B84-44434FC2FD00}" sibTransId="{DDC0D1B7-CE98-4195-9857-B8E443805230}"/>
    <dgm:cxn modelId="{0B518AE3-7C5F-4C82-913E-FCA2C321A5C4}" type="presOf" srcId="{8A88CB75-171A-49A9-8485-7E979B668CEA}" destId="{A1B6A5B5-6FB6-4D05-B7E3-E972B229D2DC}" srcOrd="0" destOrd="0" presId="urn:microsoft.com/office/officeart/2008/layout/LinedList"/>
    <dgm:cxn modelId="{1DE283EB-9DFA-407A-BF45-1B114A79D59E}" type="presOf" srcId="{D5052A8F-C9EF-4DE4-B846-F390493A263A}" destId="{2A976EB2-E947-4337-A3AA-DBA4E1204E0A}" srcOrd="0" destOrd="0" presId="urn:microsoft.com/office/officeart/2008/layout/LinedList"/>
    <dgm:cxn modelId="{E61F4368-3947-4986-873A-6947514B525A}" type="presParOf" srcId="{282D2BB6-78C7-427C-8BB0-436CA02E11A2}" destId="{F69F0BAC-435C-4F38-9896-0595C7B6579F}" srcOrd="0" destOrd="0" presId="urn:microsoft.com/office/officeart/2008/layout/LinedList"/>
    <dgm:cxn modelId="{AFC04920-5B78-47B1-A6CF-79DF956695D8}" type="presParOf" srcId="{282D2BB6-78C7-427C-8BB0-436CA02E11A2}" destId="{AA346216-822F-4608-BB68-DCB9005B2BF6}" srcOrd="1" destOrd="0" presId="urn:microsoft.com/office/officeart/2008/layout/LinedList"/>
    <dgm:cxn modelId="{633964D2-4DE7-4DD7-A8C3-C1AE9ECC1FDD}" type="presParOf" srcId="{AA346216-822F-4608-BB68-DCB9005B2BF6}" destId="{D4791F97-3D54-45E9-98A3-59E0E2DB4F19}" srcOrd="0" destOrd="0" presId="urn:microsoft.com/office/officeart/2008/layout/LinedList"/>
    <dgm:cxn modelId="{55FDD61B-9DC4-44C7-944E-377663467BC6}" type="presParOf" srcId="{AA346216-822F-4608-BB68-DCB9005B2BF6}" destId="{4BB2E7F7-572D-4742-90C0-164A9C7C30C5}" srcOrd="1" destOrd="0" presId="urn:microsoft.com/office/officeart/2008/layout/LinedList"/>
    <dgm:cxn modelId="{75C47552-0CFF-404D-A0AF-060AD7F6CC52}" type="presParOf" srcId="{4BB2E7F7-572D-4742-90C0-164A9C7C30C5}" destId="{5D7FD339-49AC-477C-B097-9D19F80B28A9}" srcOrd="0" destOrd="0" presId="urn:microsoft.com/office/officeart/2008/layout/LinedList"/>
    <dgm:cxn modelId="{FB191122-A1DB-47E5-9B62-FF9170728FDC}" type="presParOf" srcId="{4BB2E7F7-572D-4742-90C0-164A9C7C30C5}" destId="{893B91FE-8839-4D5C-A7E0-A1525D59ADEC}" srcOrd="1" destOrd="0" presId="urn:microsoft.com/office/officeart/2008/layout/LinedList"/>
    <dgm:cxn modelId="{C4E00B60-DA49-4D24-8791-625DE4FB5E7B}" type="presParOf" srcId="{893B91FE-8839-4D5C-A7E0-A1525D59ADEC}" destId="{BCFBB329-FFF3-43EB-9E07-4055D1A6B241}" srcOrd="0" destOrd="0" presId="urn:microsoft.com/office/officeart/2008/layout/LinedList"/>
    <dgm:cxn modelId="{4653443C-BB16-4489-BB2C-623D95913159}" type="presParOf" srcId="{893B91FE-8839-4D5C-A7E0-A1525D59ADEC}" destId="{3924FF87-039D-420C-8E15-9765450277D8}" srcOrd="1" destOrd="0" presId="urn:microsoft.com/office/officeart/2008/layout/LinedList"/>
    <dgm:cxn modelId="{F6AF242C-8B2D-4281-B83F-99F50FB167A1}" type="presParOf" srcId="{893B91FE-8839-4D5C-A7E0-A1525D59ADEC}" destId="{AE8BF451-F4E4-472C-BE29-44DA97A0FE88}" srcOrd="2" destOrd="0" presId="urn:microsoft.com/office/officeart/2008/layout/LinedList"/>
    <dgm:cxn modelId="{BB43C58B-735D-433E-9C64-206AEF70A0B4}" type="presParOf" srcId="{4BB2E7F7-572D-4742-90C0-164A9C7C30C5}" destId="{A24780EE-D7E5-4240-ABD6-FCECC190B364}" srcOrd="2" destOrd="0" presId="urn:microsoft.com/office/officeart/2008/layout/LinedList"/>
    <dgm:cxn modelId="{1F7086F9-D599-4CAD-8207-9607F8F6D13A}" type="presParOf" srcId="{4BB2E7F7-572D-4742-90C0-164A9C7C30C5}" destId="{FC0FC009-A33B-4611-81E3-500C7F0864B6}" srcOrd="3" destOrd="0" presId="urn:microsoft.com/office/officeart/2008/layout/LinedList"/>
    <dgm:cxn modelId="{02B90956-CF00-4A10-82A3-45F06FE967B3}" type="presParOf" srcId="{4BB2E7F7-572D-4742-90C0-164A9C7C30C5}" destId="{F41BC00B-9E7B-4623-8B59-1AF2ED366B19}" srcOrd="4" destOrd="0" presId="urn:microsoft.com/office/officeart/2008/layout/LinedList"/>
    <dgm:cxn modelId="{ED41829D-02F9-4D01-9DFD-43E22BF3D64E}" type="presParOf" srcId="{F41BC00B-9E7B-4623-8B59-1AF2ED366B19}" destId="{ECDCC48E-9BC5-4D77-89E9-C22A87D48534}" srcOrd="0" destOrd="0" presId="urn:microsoft.com/office/officeart/2008/layout/LinedList"/>
    <dgm:cxn modelId="{4DB9FB35-EE06-46FC-BB60-C346456C11CE}" type="presParOf" srcId="{F41BC00B-9E7B-4623-8B59-1AF2ED366B19}" destId="{A48E0589-D13E-4E3D-8376-588670800B95}" srcOrd="1" destOrd="0" presId="urn:microsoft.com/office/officeart/2008/layout/LinedList"/>
    <dgm:cxn modelId="{9DE3D851-A67B-41FC-8A63-98538B01C518}" type="presParOf" srcId="{F41BC00B-9E7B-4623-8B59-1AF2ED366B19}" destId="{87EF77FB-CD1B-4DFB-8371-F191725D8AB9}" srcOrd="2" destOrd="0" presId="urn:microsoft.com/office/officeart/2008/layout/LinedList"/>
    <dgm:cxn modelId="{8C7F6675-736E-4ED7-9820-AB6F325335E8}" type="presParOf" srcId="{4BB2E7F7-572D-4742-90C0-164A9C7C30C5}" destId="{20D75138-947A-4CEA-A570-D01648F02650}" srcOrd="5" destOrd="0" presId="urn:microsoft.com/office/officeart/2008/layout/LinedList"/>
    <dgm:cxn modelId="{2231A0BD-FB21-4367-B411-27B61696445B}" type="presParOf" srcId="{4BB2E7F7-572D-4742-90C0-164A9C7C30C5}" destId="{7BCA8164-DFCB-4B2F-826B-3A7A1A4A0C67}" srcOrd="6" destOrd="0" presId="urn:microsoft.com/office/officeart/2008/layout/LinedList"/>
    <dgm:cxn modelId="{3ECB75F0-1CE0-4811-A6C3-CF5812FEDA3E}" type="presParOf" srcId="{4BB2E7F7-572D-4742-90C0-164A9C7C30C5}" destId="{32E14FBB-8E98-4F5E-9D1B-45E249ADE121}" srcOrd="7" destOrd="0" presId="urn:microsoft.com/office/officeart/2008/layout/LinedList"/>
    <dgm:cxn modelId="{D3ECD859-31D5-4CC8-98E8-5962C7DFCC18}" type="presParOf" srcId="{32E14FBB-8E98-4F5E-9D1B-45E249ADE121}" destId="{D3AC2E95-056A-4C20-BB63-AA4FDCA3CA31}" srcOrd="0" destOrd="0" presId="urn:microsoft.com/office/officeart/2008/layout/LinedList"/>
    <dgm:cxn modelId="{D41E2E4F-7ABF-4FD8-968C-BA7BD09B9EA9}" type="presParOf" srcId="{32E14FBB-8E98-4F5E-9D1B-45E249ADE121}" destId="{A1B6A5B5-6FB6-4D05-B7E3-E972B229D2DC}" srcOrd="1" destOrd="0" presId="urn:microsoft.com/office/officeart/2008/layout/LinedList"/>
    <dgm:cxn modelId="{1D1BD3DA-B9E8-4403-9981-938F0952C77D}" type="presParOf" srcId="{32E14FBB-8E98-4F5E-9D1B-45E249ADE121}" destId="{80EB1519-D148-47F0-9B67-6655E2446DA4}" srcOrd="2" destOrd="0" presId="urn:microsoft.com/office/officeart/2008/layout/LinedList"/>
    <dgm:cxn modelId="{AEB4FB25-6E14-4ECF-BB40-97FA5880348D}" type="presParOf" srcId="{4BB2E7F7-572D-4742-90C0-164A9C7C30C5}" destId="{85EEBA42-C8CD-4113-A3D2-61C88717C8FB}" srcOrd="8" destOrd="0" presId="urn:microsoft.com/office/officeart/2008/layout/LinedList"/>
    <dgm:cxn modelId="{615D0EEC-0947-49D7-8CF9-9027AF10C666}" type="presParOf" srcId="{4BB2E7F7-572D-4742-90C0-164A9C7C30C5}" destId="{D3165885-9E60-4E94-AAD2-AF77403E9DEA}" srcOrd="9" destOrd="0" presId="urn:microsoft.com/office/officeart/2008/layout/LinedList"/>
    <dgm:cxn modelId="{756BA2D8-BE93-404C-9558-271ED9BEC728}" type="presParOf" srcId="{4BB2E7F7-572D-4742-90C0-164A9C7C30C5}" destId="{7C769C22-7D29-4F1E-833C-4E520DC47211}" srcOrd="10" destOrd="0" presId="urn:microsoft.com/office/officeart/2008/layout/LinedList"/>
    <dgm:cxn modelId="{F5509A23-08E6-4AD2-AF7B-F59F9F1F4D26}" type="presParOf" srcId="{7C769C22-7D29-4F1E-833C-4E520DC47211}" destId="{C68E2CD9-6D5D-4D34-BAC8-B15241447EBB}" srcOrd="0" destOrd="0" presId="urn:microsoft.com/office/officeart/2008/layout/LinedList"/>
    <dgm:cxn modelId="{01968F40-86F6-4994-917E-C00C73086A6C}" type="presParOf" srcId="{7C769C22-7D29-4F1E-833C-4E520DC47211}" destId="{2A976EB2-E947-4337-A3AA-DBA4E1204E0A}" srcOrd="1" destOrd="0" presId="urn:microsoft.com/office/officeart/2008/layout/LinedList"/>
    <dgm:cxn modelId="{C60D9C81-57E5-4DBB-A294-1511FC082A94}" type="presParOf" srcId="{7C769C22-7D29-4F1E-833C-4E520DC47211}" destId="{44B075C6-B482-4102-B246-3C0B35018C63}" srcOrd="2" destOrd="0" presId="urn:microsoft.com/office/officeart/2008/layout/LinedList"/>
    <dgm:cxn modelId="{64F7B97E-9945-4C9C-A0B7-9304F2B70EB2}" type="presParOf" srcId="{4BB2E7F7-572D-4742-90C0-164A9C7C30C5}" destId="{92F4BDEF-86E4-46D1-A709-1D9BEE0FD34E}" srcOrd="11" destOrd="0" presId="urn:microsoft.com/office/officeart/2008/layout/LinedList"/>
    <dgm:cxn modelId="{852E21F0-BD91-4CB3-9FBB-FCF178958519}" type="presParOf" srcId="{4BB2E7F7-572D-4742-90C0-164A9C7C30C5}" destId="{C5E0E9EF-ECF2-42AC-BC67-C2AF95B39E04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66FE7F-D662-42DF-B8E8-198503CDDAC2}" type="doc">
      <dgm:prSet loTypeId="urn:microsoft.com/office/officeart/2005/8/layout/process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B50594B9-4CF1-417D-B99F-F271A7DADAC3}">
      <dgm:prSet phldrT="[Text]"/>
      <dgm:spPr/>
      <dgm:t>
        <a:bodyPr/>
        <a:lstStyle/>
        <a:p>
          <a:r>
            <a:rPr lang="en-GB" b="1"/>
            <a:t>What is your broad topic area?</a:t>
          </a:r>
        </a:p>
      </dgm:t>
    </dgm:pt>
    <dgm:pt modelId="{A14C383D-2ED5-41D5-84B6-BFE6E563DFED}" type="parTrans" cxnId="{D009649E-0DAD-4078-BCED-189F6A157EB7}">
      <dgm:prSet/>
      <dgm:spPr/>
      <dgm:t>
        <a:bodyPr/>
        <a:lstStyle/>
        <a:p>
          <a:endParaRPr lang="en-GB"/>
        </a:p>
      </dgm:t>
    </dgm:pt>
    <dgm:pt modelId="{934B28D7-E135-4171-9C5A-7528A8F78950}" type="sibTrans" cxnId="{D009649E-0DAD-4078-BCED-189F6A157EB7}">
      <dgm:prSet/>
      <dgm:spPr/>
      <dgm:t>
        <a:bodyPr/>
        <a:lstStyle/>
        <a:p>
          <a:endParaRPr lang="en-GB"/>
        </a:p>
      </dgm:t>
    </dgm:pt>
    <dgm:pt modelId="{BD9820BC-5275-4F78-877D-0C50DD3CB4F6}">
      <dgm:prSet phldrT="[Text]"/>
      <dgm:spPr/>
      <dgm:t>
        <a:bodyPr/>
        <a:lstStyle/>
        <a:p>
          <a:r>
            <a:rPr lang="en-GB"/>
            <a:t>(e.g. Avian influenza)</a:t>
          </a:r>
        </a:p>
      </dgm:t>
    </dgm:pt>
    <dgm:pt modelId="{98E8CB4C-7BC2-48E3-930B-44D764A7F939}" type="parTrans" cxnId="{6A073396-C6A7-4BD3-A572-6D1F85D73C0F}">
      <dgm:prSet/>
      <dgm:spPr/>
      <dgm:t>
        <a:bodyPr/>
        <a:lstStyle/>
        <a:p>
          <a:endParaRPr lang="en-GB"/>
        </a:p>
      </dgm:t>
    </dgm:pt>
    <dgm:pt modelId="{B0F86022-FDBF-4363-8D5A-588D23943E1A}" type="sibTrans" cxnId="{6A073396-C6A7-4BD3-A572-6D1F85D73C0F}">
      <dgm:prSet/>
      <dgm:spPr/>
      <dgm:t>
        <a:bodyPr/>
        <a:lstStyle/>
        <a:p>
          <a:endParaRPr lang="en-GB"/>
        </a:p>
      </dgm:t>
    </dgm:pt>
    <dgm:pt modelId="{19BF8DC7-6F7E-42D0-94B7-B0E77C86B0C8}">
      <dgm:prSet phldrT="[Text]"/>
      <dgm:spPr/>
      <dgm:t>
        <a:bodyPr/>
        <a:lstStyle/>
        <a:p>
          <a:r>
            <a:rPr lang="en-GB" b="1"/>
            <a:t>What relationship are you looking at?</a:t>
          </a:r>
        </a:p>
      </dgm:t>
    </dgm:pt>
    <dgm:pt modelId="{D9870076-5DE6-470F-99DE-4B64D897EC98}" type="parTrans" cxnId="{2974A6C3-389E-44A1-BB09-BD91D8EC29F0}">
      <dgm:prSet/>
      <dgm:spPr/>
      <dgm:t>
        <a:bodyPr/>
        <a:lstStyle/>
        <a:p>
          <a:endParaRPr lang="en-GB"/>
        </a:p>
      </dgm:t>
    </dgm:pt>
    <dgm:pt modelId="{F16E04F7-6E48-4E49-A96E-1B82529CB21D}" type="sibTrans" cxnId="{2974A6C3-389E-44A1-BB09-BD91D8EC29F0}">
      <dgm:prSet/>
      <dgm:spPr/>
      <dgm:t>
        <a:bodyPr/>
        <a:lstStyle/>
        <a:p>
          <a:endParaRPr lang="en-GB"/>
        </a:p>
      </dgm:t>
    </dgm:pt>
    <dgm:pt modelId="{515EA598-ADEE-4D2E-AC0F-0B120D01DA45}">
      <dgm:prSet phldrT="[Text]"/>
      <dgm:spPr/>
      <dgm:t>
        <a:bodyPr/>
        <a:lstStyle/>
        <a:p>
          <a:r>
            <a:rPr lang="en-GB"/>
            <a:t>(e.g. Avian influenza and treatments)</a:t>
          </a:r>
        </a:p>
      </dgm:t>
    </dgm:pt>
    <dgm:pt modelId="{7EB1C8DE-F3D8-4BE1-A4F1-8B9C78545B64}" type="parTrans" cxnId="{1DEAFC3A-400B-44F4-9CA6-576E7B5E24CB}">
      <dgm:prSet/>
      <dgm:spPr/>
      <dgm:t>
        <a:bodyPr/>
        <a:lstStyle/>
        <a:p>
          <a:endParaRPr lang="en-GB"/>
        </a:p>
      </dgm:t>
    </dgm:pt>
    <dgm:pt modelId="{4C21FCA0-627C-43F0-BB5C-CBA2901D38AC}" type="sibTrans" cxnId="{1DEAFC3A-400B-44F4-9CA6-576E7B5E24CB}">
      <dgm:prSet/>
      <dgm:spPr/>
      <dgm:t>
        <a:bodyPr/>
        <a:lstStyle/>
        <a:p>
          <a:endParaRPr lang="en-GB"/>
        </a:p>
      </dgm:t>
    </dgm:pt>
    <dgm:pt modelId="{168164F0-4B64-440F-8DAC-6BA2F0502499}">
      <dgm:prSet phldrT="[Text]"/>
      <dgm:spPr/>
      <dgm:t>
        <a:bodyPr/>
        <a:lstStyle/>
        <a:p>
          <a:r>
            <a:rPr lang="en-GB" b="1"/>
            <a:t>What problem or question are your trying to solve?</a:t>
          </a:r>
        </a:p>
      </dgm:t>
    </dgm:pt>
    <dgm:pt modelId="{421156F3-C869-4076-A84D-D2F3D9F2FE88}" type="parTrans" cxnId="{7A1412ED-38AA-484C-821A-62E049A6F052}">
      <dgm:prSet/>
      <dgm:spPr/>
      <dgm:t>
        <a:bodyPr/>
        <a:lstStyle/>
        <a:p>
          <a:endParaRPr lang="en-GB"/>
        </a:p>
      </dgm:t>
    </dgm:pt>
    <dgm:pt modelId="{91D66474-0394-4503-9BEB-39D4286FDDE7}" type="sibTrans" cxnId="{7A1412ED-38AA-484C-821A-62E049A6F052}">
      <dgm:prSet/>
      <dgm:spPr/>
      <dgm:t>
        <a:bodyPr/>
        <a:lstStyle/>
        <a:p>
          <a:endParaRPr lang="en-GB"/>
        </a:p>
      </dgm:t>
    </dgm:pt>
    <dgm:pt modelId="{B75EEE8E-CEA0-47AD-B278-2BA958A00A62}">
      <dgm:prSet phldrT="[Text]"/>
      <dgm:spPr/>
      <dgm:t>
        <a:bodyPr/>
        <a:lstStyle/>
        <a:p>
          <a:r>
            <a:rPr lang="en-GB"/>
            <a:t>(e.g. Which is the most appropriate treatment for humans with avian influenza?)</a:t>
          </a:r>
        </a:p>
      </dgm:t>
    </dgm:pt>
    <dgm:pt modelId="{A6C62204-20BC-4A64-B916-83CA72504356}" type="parTrans" cxnId="{8DC2CAEB-B31D-4EBA-8E08-9031E67F6D85}">
      <dgm:prSet/>
      <dgm:spPr/>
      <dgm:t>
        <a:bodyPr/>
        <a:lstStyle/>
        <a:p>
          <a:endParaRPr lang="en-GB"/>
        </a:p>
      </dgm:t>
    </dgm:pt>
    <dgm:pt modelId="{A065A5DF-14E0-4796-855E-DE5BDEF0BFC0}" type="sibTrans" cxnId="{8DC2CAEB-B31D-4EBA-8E08-9031E67F6D85}">
      <dgm:prSet/>
      <dgm:spPr/>
      <dgm:t>
        <a:bodyPr/>
        <a:lstStyle/>
        <a:p>
          <a:endParaRPr lang="en-GB"/>
        </a:p>
      </dgm:t>
    </dgm:pt>
    <dgm:pt modelId="{2EE52AD4-34EE-49EF-B801-C9847D2CD446}" type="pres">
      <dgm:prSet presAssocID="{F766FE7F-D662-42DF-B8E8-198503CDDAC2}" presName="Name0" presStyleCnt="0">
        <dgm:presLayoutVars>
          <dgm:dir/>
          <dgm:animLvl val="lvl"/>
          <dgm:resizeHandles val="exact"/>
        </dgm:presLayoutVars>
      </dgm:prSet>
      <dgm:spPr/>
    </dgm:pt>
    <dgm:pt modelId="{9F5844D9-B167-4F4B-8FFF-734A5B77BE40}" type="pres">
      <dgm:prSet presAssocID="{168164F0-4B64-440F-8DAC-6BA2F0502499}" presName="boxAndChildren" presStyleCnt="0"/>
      <dgm:spPr/>
    </dgm:pt>
    <dgm:pt modelId="{C6B92F5D-0A5F-4F5E-9D39-4BFB4BDAE2C5}" type="pres">
      <dgm:prSet presAssocID="{168164F0-4B64-440F-8DAC-6BA2F0502499}" presName="parentTextBox" presStyleLbl="node1" presStyleIdx="0" presStyleCnt="3"/>
      <dgm:spPr/>
    </dgm:pt>
    <dgm:pt modelId="{CA4BC60A-2E9A-40C5-82C6-FAA93DC71A0B}" type="pres">
      <dgm:prSet presAssocID="{168164F0-4B64-440F-8DAC-6BA2F0502499}" presName="entireBox" presStyleLbl="node1" presStyleIdx="0" presStyleCnt="3"/>
      <dgm:spPr/>
    </dgm:pt>
    <dgm:pt modelId="{3559FB0F-C3DD-4DFE-B346-76462C6FFAFA}" type="pres">
      <dgm:prSet presAssocID="{168164F0-4B64-440F-8DAC-6BA2F0502499}" presName="descendantBox" presStyleCnt="0"/>
      <dgm:spPr/>
    </dgm:pt>
    <dgm:pt modelId="{38CD7239-66F6-46D6-8E07-4C93D21B4E6D}" type="pres">
      <dgm:prSet presAssocID="{B75EEE8E-CEA0-47AD-B278-2BA958A00A62}" presName="childTextBox" presStyleLbl="fgAccFollowNode1" presStyleIdx="0" presStyleCnt="3">
        <dgm:presLayoutVars>
          <dgm:bulletEnabled val="1"/>
        </dgm:presLayoutVars>
      </dgm:prSet>
      <dgm:spPr/>
    </dgm:pt>
    <dgm:pt modelId="{A6343DBF-16E1-4442-B4E0-42970816FC25}" type="pres">
      <dgm:prSet presAssocID="{F16E04F7-6E48-4E49-A96E-1B82529CB21D}" presName="sp" presStyleCnt="0"/>
      <dgm:spPr/>
    </dgm:pt>
    <dgm:pt modelId="{0DA78D68-C899-45A4-AA0F-E18706A0A515}" type="pres">
      <dgm:prSet presAssocID="{19BF8DC7-6F7E-42D0-94B7-B0E77C86B0C8}" presName="arrowAndChildren" presStyleCnt="0"/>
      <dgm:spPr/>
    </dgm:pt>
    <dgm:pt modelId="{18027D81-BCB0-4D75-9644-B3675338AE2F}" type="pres">
      <dgm:prSet presAssocID="{19BF8DC7-6F7E-42D0-94B7-B0E77C86B0C8}" presName="parentTextArrow" presStyleLbl="node1" presStyleIdx="0" presStyleCnt="3"/>
      <dgm:spPr/>
    </dgm:pt>
    <dgm:pt modelId="{85C6578D-76A6-4858-A38C-F317C13B2FDF}" type="pres">
      <dgm:prSet presAssocID="{19BF8DC7-6F7E-42D0-94B7-B0E77C86B0C8}" presName="arrow" presStyleLbl="node1" presStyleIdx="1" presStyleCnt="3"/>
      <dgm:spPr/>
    </dgm:pt>
    <dgm:pt modelId="{75F5ADFC-FFC3-48FA-875B-B6832681555B}" type="pres">
      <dgm:prSet presAssocID="{19BF8DC7-6F7E-42D0-94B7-B0E77C86B0C8}" presName="descendantArrow" presStyleCnt="0"/>
      <dgm:spPr/>
    </dgm:pt>
    <dgm:pt modelId="{E6AAF4E2-D333-4CC7-9312-ACE8D2F153FC}" type="pres">
      <dgm:prSet presAssocID="{515EA598-ADEE-4D2E-AC0F-0B120D01DA45}" presName="childTextArrow" presStyleLbl="fgAccFollowNode1" presStyleIdx="1" presStyleCnt="3">
        <dgm:presLayoutVars>
          <dgm:bulletEnabled val="1"/>
        </dgm:presLayoutVars>
      </dgm:prSet>
      <dgm:spPr/>
    </dgm:pt>
    <dgm:pt modelId="{11172BF2-CD44-4837-B60A-05C4DFC7F570}" type="pres">
      <dgm:prSet presAssocID="{934B28D7-E135-4171-9C5A-7528A8F78950}" presName="sp" presStyleCnt="0"/>
      <dgm:spPr/>
    </dgm:pt>
    <dgm:pt modelId="{0AFFCD63-FA64-4960-B53B-8B8E1EF49883}" type="pres">
      <dgm:prSet presAssocID="{B50594B9-4CF1-417D-B99F-F271A7DADAC3}" presName="arrowAndChildren" presStyleCnt="0"/>
      <dgm:spPr/>
    </dgm:pt>
    <dgm:pt modelId="{87DC1560-D3EE-429D-95D6-201C6626A9BB}" type="pres">
      <dgm:prSet presAssocID="{B50594B9-4CF1-417D-B99F-F271A7DADAC3}" presName="parentTextArrow" presStyleLbl="node1" presStyleIdx="1" presStyleCnt="3"/>
      <dgm:spPr/>
    </dgm:pt>
    <dgm:pt modelId="{F81990CB-60CF-44A2-BECC-C8D93E13C9C1}" type="pres">
      <dgm:prSet presAssocID="{B50594B9-4CF1-417D-B99F-F271A7DADAC3}" presName="arrow" presStyleLbl="node1" presStyleIdx="2" presStyleCnt="3" custLinFactNeighborX="1923" custLinFactNeighborY="-47"/>
      <dgm:spPr/>
    </dgm:pt>
    <dgm:pt modelId="{FB7E5EE0-8FD2-428F-894B-424CD0F2B8DE}" type="pres">
      <dgm:prSet presAssocID="{B50594B9-4CF1-417D-B99F-F271A7DADAC3}" presName="descendantArrow" presStyleCnt="0"/>
      <dgm:spPr/>
    </dgm:pt>
    <dgm:pt modelId="{86479C97-648B-45BE-BEF8-50EBE003977C}" type="pres">
      <dgm:prSet presAssocID="{BD9820BC-5275-4F78-877D-0C50DD3CB4F6}" presName="childTextArrow" presStyleLbl="fgAccFollowNode1" presStyleIdx="2" presStyleCnt="3">
        <dgm:presLayoutVars>
          <dgm:bulletEnabled val="1"/>
        </dgm:presLayoutVars>
      </dgm:prSet>
      <dgm:spPr/>
    </dgm:pt>
  </dgm:ptLst>
  <dgm:cxnLst>
    <dgm:cxn modelId="{107A2B1B-FCF1-ED46-9219-50109CB4AB9E}" type="presOf" srcId="{19BF8DC7-6F7E-42D0-94B7-B0E77C86B0C8}" destId="{85C6578D-76A6-4858-A38C-F317C13B2FDF}" srcOrd="1" destOrd="0" presId="urn:microsoft.com/office/officeart/2005/8/layout/process4"/>
    <dgm:cxn modelId="{9C756821-CF84-3442-868C-3A38399C09B0}" type="presOf" srcId="{B50594B9-4CF1-417D-B99F-F271A7DADAC3}" destId="{87DC1560-D3EE-429D-95D6-201C6626A9BB}" srcOrd="0" destOrd="0" presId="urn:microsoft.com/office/officeart/2005/8/layout/process4"/>
    <dgm:cxn modelId="{DA36862D-97ED-2D4E-9FD4-B1D5D9787CF0}" type="presOf" srcId="{F766FE7F-D662-42DF-B8E8-198503CDDAC2}" destId="{2EE52AD4-34EE-49EF-B801-C9847D2CD446}" srcOrd="0" destOrd="0" presId="urn:microsoft.com/office/officeart/2005/8/layout/process4"/>
    <dgm:cxn modelId="{FFA4C12E-B52E-C24C-9147-A9F623472705}" type="presOf" srcId="{BD9820BC-5275-4F78-877D-0C50DD3CB4F6}" destId="{86479C97-648B-45BE-BEF8-50EBE003977C}" srcOrd="0" destOrd="0" presId="urn:microsoft.com/office/officeart/2005/8/layout/process4"/>
    <dgm:cxn modelId="{9FA72635-0344-2248-9980-58F5BAE75941}" type="presOf" srcId="{19BF8DC7-6F7E-42D0-94B7-B0E77C86B0C8}" destId="{18027D81-BCB0-4D75-9644-B3675338AE2F}" srcOrd="0" destOrd="0" presId="urn:microsoft.com/office/officeart/2005/8/layout/process4"/>
    <dgm:cxn modelId="{1DEAFC3A-400B-44F4-9CA6-576E7B5E24CB}" srcId="{19BF8DC7-6F7E-42D0-94B7-B0E77C86B0C8}" destId="{515EA598-ADEE-4D2E-AC0F-0B120D01DA45}" srcOrd="0" destOrd="0" parTransId="{7EB1C8DE-F3D8-4BE1-A4F1-8B9C78545B64}" sibTransId="{4C21FCA0-627C-43F0-BB5C-CBA2901D38AC}"/>
    <dgm:cxn modelId="{E4BDFD3D-3E60-B94A-9CDD-E0BB94769906}" type="presOf" srcId="{B50594B9-4CF1-417D-B99F-F271A7DADAC3}" destId="{F81990CB-60CF-44A2-BECC-C8D93E13C9C1}" srcOrd="1" destOrd="0" presId="urn:microsoft.com/office/officeart/2005/8/layout/process4"/>
    <dgm:cxn modelId="{BB25F242-ED49-2F4E-84C3-5458453369B1}" type="presOf" srcId="{B75EEE8E-CEA0-47AD-B278-2BA958A00A62}" destId="{38CD7239-66F6-46D6-8E07-4C93D21B4E6D}" srcOrd="0" destOrd="0" presId="urn:microsoft.com/office/officeart/2005/8/layout/process4"/>
    <dgm:cxn modelId="{E7F62158-9361-F243-AA3C-E1A4C6761A32}" type="presOf" srcId="{168164F0-4B64-440F-8DAC-6BA2F0502499}" destId="{CA4BC60A-2E9A-40C5-82C6-FAA93DC71A0B}" srcOrd="1" destOrd="0" presId="urn:microsoft.com/office/officeart/2005/8/layout/process4"/>
    <dgm:cxn modelId="{8AFB0B84-13C2-274F-941C-B8E8FE9DC005}" type="presOf" srcId="{515EA598-ADEE-4D2E-AC0F-0B120D01DA45}" destId="{E6AAF4E2-D333-4CC7-9312-ACE8D2F153FC}" srcOrd="0" destOrd="0" presId="urn:microsoft.com/office/officeart/2005/8/layout/process4"/>
    <dgm:cxn modelId="{6A073396-C6A7-4BD3-A572-6D1F85D73C0F}" srcId="{B50594B9-4CF1-417D-B99F-F271A7DADAC3}" destId="{BD9820BC-5275-4F78-877D-0C50DD3CB4F6}" srcOrd="0" destOrd="0" parTransId="{98E8CB4C-7BC2-48E3-930B-44D764A7F939}" sibTransId="{B0F86022-FDBF-4363-8D5A-588D23943E1A}"/>
    <dgm:cxn modelId="{D009649E-0DAD-4078-BCED-189F6A157EB7}" srcId="{F766FE7F-D662-42DF-B8E8-198503CDDAC2}" destId="{B50594B9-4CF1-417D-B99F-F271A7DADAC3}" srcOrd="0" destOrd="0" parTransId="{A14C383D-2ED5-41D5-84B6-BFE6E563DFED}" sibTransId="{934B28D7-E135-4171-9C5A-7528A8F78950}"/>
    <dgm:cxn modelId="{E5AE1EBA-D8B1-3F4D-8075-85E090D5F63D}" type="presOf" srcId="{168164F0-4B64-440F-8DAC-6BA2F0502499}" destId="{C6B92F5D-0A5F-4F5E-9D39-4BFB4BDAE2C5}" srcOrd="0" destOrd="0" presId="urn:microsoft.com/office/officeart/2005/8/layout/process4"/>
    <dgm:cxn modelId="{2974A6C3-389E-44A1-BB09-BD91D8EC29F0}" srcId="{F766FE7F-D662-42DF-B8E8-198503CDDAC2}" destId="{19BF8DC7-6F7E-42D0-94B7-B0E77C86B0C8}" srcOrd="1" destOrd="0" parTransId="{D9870076-5DE6-470F-99DE-4B64D897EC98}" sibTransId="{F16E04F7-6E48-4E49-A96E-1B82529CB21D}"/>
    <dgm:cxn modelId="{8DC2CAEB-B31D-4EBA-8E08-9031E67F6D85}" srcId="{168164F0-4B64-440F-8DAC-6BA2F0502499}" destId="{B75EEE8E-CEA0-47AD-B278-2BA958A00A62}" srcOrd="0" destOrd="0" parTransId="{A6C62204-20BC-4A64-B916-83CA72504356}" sibTransId="{A065A5DF-14E0-4796-855E-DE5BDEF0BFC0}"/>
    <dgm:cxn modelId="{7A1412ED-38AA-484C-821A-62E049A6F052}" srcId="{F766FE7F-D662-42DF-B8E8-198503CDDAC2}" destId="{168164F0-4B64-440F-8DAC-6BA2F0502499}" srcOrd="2" destOrd="0" parTransId="{421156F3-C869-4076-A84D-D2F3D9F2FE88}" sibTransId="{91D66474-0394-4503-9BEB-39D4286FDDE7}"/>
    <dgm:cxn modelId="{5D444DBD-282D-154E-B356-B7EA94A525D5}" type="presParOf" srcId="{2EE52AD4-34EE-49EF-B801-C9847D2CD446}" destId="{9F5844D9-B167-4F4B-8FFF-734A5B77BE40}" srcOrd="0" destOrd="0" presId="urn:microsoft.com/office/officeart/2005/8/layout/process4"/>
    <dgm:cxn modelId="{5A5D96C4-9F27-E542-A966-2BC6BFD4214B}" type="presParOf" srcId="{9F5844D9-B167-4F4B-8FFF-734A5B77BE40}" destId="{C6B92F5D-0A5F-4F5E-9D39-4BFB4BDAE2C5}" srcOrd="0" destOrd="0" presId="urn:microsoft.com/office/officeart/2005/8/layout/process4"/>
    <dgm:cxn modelId="{DAA378AA-8E0A-8841-AAC3-6A327CD9864D}" type="presParOf" srcId="{9F5844D9-B167-4F4B-8FFF-734A5B77BE40}" destId="{CA4BC60A-2E9A-40C5-82C6-FAA93DC71A0B}" srcOrd="1" destOrd="0" presId="urn:microsoft.com/office/officeart/2005/8/layout/process4"/>
    <dgm:cxn modelId="{34E18B07-A3EE-B448-AE69-18F878A07898}" type="presParOf" srcId="{9F5844D9-B167-4F4B-8FFF-734A5B77BE40}" destId="{3559FB0F-C3DD-4DFE-B346-76462C6FFAFA}" srcOrd="2" destOrd="0" presId="urn:microsoft.com/office/officeart/2005/8/layout/process4"/>
    <dgm:cxn modelId="{F6FED238-FB6D-F44C-A788-47570544DF96}" type="presParOf" srcId="{3559FB0F-C3DD-4DFE-B346-76462C6FFAFA}" destId="{38CD7239-66F6-46D6-8E07-4C93D21B4E6D}" srcOrd="0" destOrd="0" presId="urn:microsoft.com/office/officeart/2005/8/layout/process4"/>
    <dgm:cxn modelId="{5DC87AEC-D99B-D14B-82D8-F0A5EB0C7391}" type="presParOf" srcId="{2EE52AD4-34EE-49EF-B801-C9847D2CD446}" destId="{A6343DBF-16E1-4442-B4E0-42970816FC25}" srcOrd="1" destOrd="0" presId="urn:microsoft.com/office/officeart/2005/8/layout/process4"/>
    <dgm:cxn modelId="{099015C8-5D3B-2A43-AD46-BCBA10C9D4B2}" type="presParOf" srcId="{2EE52AD4-34EE-49EF-B801-C9847D2CD446}" destId="{0DA78D68-C899-45A4-AA0F-E18706A0A515}" srcOrd="2" destOrd="0" presId="urn:microsoft.com/office/officeart/2005/8/layout/process4"/>
    <dgm:cxn modelId="{14B81334-DFB4-704D-8D71-E56A58A829C0}" type="presParOf" srcId="{0DA78D68-C899-45A4-AA0F-E18706A0A515}" destId="{18027D81-BCB0-4D75-9644-B3675338AE2F}" srcOrd="0" destOrd="0" presId="urn:microsoft.com/office/officeart/2005/8/layout/process4"/>
    <dgm:cxn modelId="{C8463729-7AD1-A245-A669-45BFB717BB37}" type="presParOf" srcId="{0DA78D68-C899-45A4-AA0F-E18706A0A515}" destId="{85C6578D-76A6-4858-A38C-F317C13B2FDF}" srcOrd="1" destOrd="0" presId="urn:microsoft.com/office/officeart/2005/8/layout/process4"/>
    <dgm:cxn modelId="{B05788D6-A8AB-134C-A7E6-1C7F357E1D61}" type="presParOf" srcId="{0DA78D68-C899-45A4-AA0F-E18706A0A515}" destId="{75F5ADFC-FFC3-48FA-875B-B6832681555B}" srcOrd="2" destOrd="0" presId="urn:microsoft.com/office/officeart/2005/8/layout/process4"/>
    <dgm:cxn modelId="{50482C00-6497-4441-A743-B7A8E24E4ECC}" type="presParOf" srcId="{75F5ADFC-FFC3-48FA-875B-B6832681555B}" destId="{E6AAF4E2-D333-4CC7-9312-ACE8D2F153FC}" srcOrd="0" destOrd="0" presId="urn:microsoft.com/office/officeart/2005/8/layout/process4"/>
    <dgm:cxn modelId="{AE384B5B-75EE-3844-9036-F73D2E7DD0D6}" type="presParOf" srcId="{2EE52AD4-34EE-49EF-B801-C9847D2CD446}" destId="{11172BF2-CD44-4837-B60A-05C4DFC7F570}" srcOrd="3" destOrd="0" presId="urn:microsoft.com/office/officeart/2005/8/layout/process4"/>
    <dgm:cxn modelId="{CAFE25F0-867E-B34F-AC51-31AAF3FAAAC3}" type="presParOf" srcId="{2EE52AD4-34EE-49EF-B801-C9847D2CD446}" destId="{0AFFCD63-FA64-4960-B53B-8B8E1EF49883}" srcOrd="4" destOrd="0" presId="urn:microsoft.com/office/officeart/2005/8/layout/process4"/>
    <dgm:cxn modelId="{0CE40777-4A42-5E47-97F8-2E8913956333}" type="presParOf" srcId="{0AFFCD63-FA64-4960-B53B-8B8E1EF49883}" destId="{87DC1560-D3EE-429D-95D6-201C6626A9BB}" srcOrd="0" destOrd="0" presId="urn:microsoft.com/office/officeart/2005/8/layout/process4"/>
    <dgm:cxn modelId="{7FB5D27D-2E3E-9E40-8696-DB8E7C33E04D}" type="presParOf" srcId="{0AFFCD63-FA64-4960-B53B-8B8E1EF49883}" destId="{F81990CB-60CF-44A2-BECC-C8D93E13C9C1}" srcOrd="1" destOrd="0" presId="urn:microsoft.com/office/officeart/2005/8/layout/process4"/>
    <dgm:cxn modelId="{F94F00C5-BDDC-EF41-8D8C-9045916B407E}" type="presParOf" srcId="{0AFFCD63-FA64-4960-B53B-8B8E1EF49883}" destId="{FB7E5EE0-8FD2-428F-894B-424CD0F2B8DE}" srcOrd="2" destOrd="0" presId="urn:microsoft.com/office/officeart/2005/8/layout/process4"/>
    <dgm:cxn modelId="{A790F420-1A34-0245-B67D-1DFAB44B75A5}" type="presParOf" srcId="{FB7E5EE0-8FD2-428F-894B-424CD0F2B8DE}" destId="{86479C97-648B-45BE-BEF8-50EBE003977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BB53E9-9F7E-45F3-A7D6-ABAC27D327A2}" type="doc">
      <dgm:prSet loTypeId="urn:microsoft.com/office/officeart/2005/8/layout/vList5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9A98513A-5FED-4279-BD3F-FABED2278249}">
      <dgm:prSet phldrT="[Text]" custT="1"/>
      <dgm:spPr/>
      <dgm:t>
        <a:bodyPr/>
        <a:lstStyle/>
        <a:p>
          <a:r>
            <a:rPr lang="en-GB" sz="2400"/>
            <a:t>Background</a:t>
          </a:r>
        </a:p>
      </dgm:t>
    </dgm:pt>
    <dgm:pt modelId="{D0F95504-809F-4591-9C82-649131E254B7}" type="parTrans" cxnId="{09E0A61D-546B-461D-8F8B-0CBF47794D17}">
      <dgm:prSet/>
      <dgm:spPr/>
      <dgm:t>
        <a:bodyPr/>
        <a:lstStyle/>
        <a:p>
          <a:endParaRPr lang="en-GB"/>
        </a:p>
      </dgm:t>
    </dgm:pt>
    <dgm:pt modelId="{5995C5F4-7CE1-4510-850B-74C8DA022BF6}" type="sibTrans" cxnId="{09E0A61D-546B-461D-8F8B-0CBF47794D17}">
      <dgm:prSet/>
      <dgm:spPr/>
      <dgm:t>
        <a:bodyPr/>
        <a:lstStyle/>
        <a:p>
          <a:endParaRPr lang="en-GB"/>
        </a:p>
      </dgm:t>
    </dgm:pt>
    <dgm:pt modelId="{FF146F42-33B3-4D2E-BD05-6CA6CC7ECB23}">
      <dgm:prSet phldrT="[Text]" custT="1"/>
      <dgm:spPr/>
      <dgm:t>
        <a:bodyPr/>
        <a:lstStyle/>
        <a:p>
          <a:r>
            <a:rPr lang="en-GB" sz="2400"/>
            <a:t>Research Aims</a:t>
          </a:r>
        </a:p>
      </dgm:t>
    </dgm:pt>
    <dgm:pt modelId="{666F8B9D-E185-4779-A849-67E4B9DE5D1E}" type="parTrans" cxnId="{807DCEB3-4C73-4142-AFA5-7EFDFC55B003}">
      <dgm:prSet/>
      <dgm:spPr/>
      <dgm:t>
        <a:bodyPr/>
        <a:lstStyle/>
        <a:p>
          <a:endParaRPr lang="en-GB"/>
        </a:p>
      </dgm:t>
    </dgm:pt>
    <dgm:pt modelId="{1521A784-4777-4D78-B563-BD8A571B7D2E}" type="sibTrans" cxnId="{807DCEB3-4C73-4142-AFA5-7EFDFC55B003}">
      <dgm:prSet/>
      <dgm:spPr/>
      <dgm:t>
        <a:bodyPr/>
        <a:lstStyle/>
        <a:p>
          <a:endParaRPr lang="en-GB"/>
        </a:p>
      </dgm:t>
    </dgm:pt>
    <dgm:pt modelId="{AAC938F6-B430-4613-BBA3-2A9AB53E127E}">
      <dgm:prSet phldrT="[Text]" custT="1"/>
      <dgm:spPr/>
      <dgm:t>
        <a:bodyPr/>
        <a:lstStyle/>
        <a:p>
          <a:r>
            <a:rPr lang="en-GB" sz="2400"/>
            <a:t>Example Research Question</a:t>
          </a:r>
        </a:p>
      </dgm:t>
    </dgm:pt>
    <dgm:pt modelId="{42096DFC-FB49-420A-BF12-E0DC1420737B}" type="parTrans" cxnId="{A900B41F-C0AE-4BA6-99AE-C8C6DBEF9194}">
      <dgm:prSet/>
      <dgm:spPr/>
      <dgm:t>
        <a:bodyPr/>
        <a:lstStyle/>
        <a:p>
          <a:endParaRPr lang="en-GB"/>
        </a:p>
      </dgm:t>
    </dgm:pt>
    <dgm:pt modelId="{C22623EF-CDD0-477A-ABA9-A849AA7E0566}" type="sibTrans" cxnId="{A900B41F-C0AE-4BA6-99AE-C8C6DBEF9194}">
      <dgm:prSet/>
      <dgm:spPr/>
      <dgm:t>
        <a:bodyPr/>
        <a:lstStyle/>
        <a:p>
          <a:endParaRPr lang="en-GB"/>
        </a:p>
      </dgm:t>
    </dgm:pt>
    <dgm:pt modelId="{FD9F0F9E-1541-4906-B083-1ABD74936061}">
      <dgm:prSet phldrT="[Text]" custT="1"/>
      <dgm:spPr/>
      <dgm:t>
        <a:bodyPr/>
        <a:lstStyle/>
        <a:p>
          <a:r>
            <a:rPr lang="en-GB" sz="1800"/>
            <a:t>The broad context of your project</a:t>
          </a:r>
        </a:p>
      </dgm:t>
    </dgm:pt>
    <dgm:pt modelId="{1570AC5E-E435-4E65-B1F2-2A489F328CD7}" type="parTrans" cxnId="{2C7CDA9F-5E65-4C6E-9EA4-D1136B4D2F55}">
      <dgm:prSet/>
      <dgm:spPr/>
      <dgm:t>
        <a:bodyPr/>
        <a:lstStyle/>
        <a:p>
          <a:endParaRPr lang="en-GB"/>
        </a:p>
      </dgm:t>
    </dgm:pt>
    <dgm:pt modelId="{10EFDD64-96EA-41C0-A9A6-06AE15CD90EF}" type="sibTrans" cxnId="{2C7CDA9F-5E65-4C6E-9EA4-D1136B4D2F55}">
      <dgm:prSet/>
      <dgm:spPr/>
      <dgm:t>
        <a:bodyPr/>
        <a:lstStyle/>
        <a:p>
          <a:endParaRPr lang="en-GB"/>
        </a:p>
      </dgm:t>
    </dgm:pt>
    <dgm:pt modelId="{06D1241E-AA97-47D9-931B-F68B37748734}">
      <dgm:prSet phldrT="[Text]" custT="1"/>
      <dgm:spPr/>
      <dgm:t>
        <a:bodyPr/>
        <a:lstStyle/>
        <a:p>
          <a:r>
            <a:rPr lang="en-CA" sz="1800"/>
            <a:t>A sample research question that you will try to answer in order to meet your research aims</a:t>
          </a:r>
          <a:endParaRPr lang="en-GB" sz="1800"/>
        </a:p>
      </dgm:t>
    </dgm:pt>
    <dgm:pt modelId="{00441CF2-75A1-4E3A-9C5D-F9E96BFA988A}" type="parTrans" cxnId="{4E4EBCF3-957A-4DCB-93D4-45FE5FE4BCE2}">
      <dgm:prSet/>
      <dgm:spPr/>
      <dgm:t>
        <a:bodyPr/>
        <a:lstStyle/>
        <a:p>
          <a:endParaRPr lang="en-GB"/>
        </a:p>
      </dgm:t>
    </dgm:pt>
    <dgm:pt modelId="{E7D972FA-F33A-43DD-B38A-33C162ECB1CD}" type="sibTrans" cxnId="{4E4EBCF3-957A-4DCB-93D4-45FE5FE4BCE2}">
      <dgm:prSet/>
      <dgm:spPr/>
      <dgm:t>
        <a:bodyPr/>
        <a:lstStyle/>
        <a:p>
          <a:endParaRPr lang="en-GB"/>
        </a:p>
      </dgm:t>
    </dgm:pt>
    <dgm:pt modelId="{8510EB20-E886-4100-A4F8-B827828E6F16}">
      <dgm:prSet phldrT="[Text]" custT="1"/>
      <dgm:spPr/>
      <dgm:t>
        <a:bodyPr/>
        <a:lstStyle/>
        <a:p>
          <a:r>
            <a:rPr lang="en-GB" sz="1800"/>
            <a:t>Narrow this down to the specific focus of your project (indicate what is in and out of scope) </a:t>
          </a:r>
        </a:p>
      </dgm:t>
    </dgm:pt>
    <dgm:pt modelId="{E34D980B-8E3B-4205-A3DE-6358B285EC9C}" type="parTrans" cxnId="{297DD20E-3FA4-40A5-9954-2BA5EDBBCB37}">
      <dgm:prSet/>
      <dgm:spPr/>
      <dgm:t>
        <a:bodyPr/>
        <a:lstStyle/>
        <a:p>
          <a:endParaRPr lang="en-GB"/>
        </a:p>
      </dgm:t>
    </dgm:pt>
    <dgm:pt modelId="{B72DE14C-5DCA-4716-87C4-8AE8A836B5AE}" type="sibTrans" cxnId="{297DD20E-3FA4-40A5-9954-2BA5EDBBCB37}">
      <dgm:prSet/>
      <dgm:spPr/>
      <dgm:t>
        <a:bodyPr/>
        <a:lstStyle/>
        <a:p>
          <a:endParaRPr lang="en-GB"/>
        </a:p>
      </dgm:t>
    </dgm:pt>
    <dgm:pt modelId="{5ABEF7D4-784C-476F-885E-38C098469C15}">
      <dgm:prSet phldrT="[Text]" custT="1"/>
      <dgm:spPr/>
      <dgm:t>
        <a:bodyPr/>
        <a:lstStyle/>
        <a:p>
          <a:r>
            <a:rPr lang="en-GB" sz="1800"/>
            <a:t>Specific problem(s) you intend to address</a:t>
          </a:r>
        </a:p>
      </dgm:t>
    </dgm:pt>
    <dgm:pt modelId="{F243CCB1-1B83-4371-A6B3-A31E182D1AE3}" type="parTrans" cxnId="{D5458370-0DA3-42BD-987A-F4E54106F412}">
      <dgm:prSet/>
      <dgm:spPr/>
      <dgm:t>
        <a:bodyPr/>
        <a:lstStyle/>
        <a:p>
          <a:endParaRPr lang="en-GB"/>
        </a:p>
      </dgm:t>
    </dgm:pt>
    <dgm:pt modelId="{E811CB94-243A-4956-A897-9BC697C902EE}" type="sibTrans" cxnId="{D5458370-0DA3-42BD-987A-F4E54106F412}">
      <dgm:prSet/>
      <dgm:spPr/>
      <dgm:t>
        <a:bodyPr/>
        <a:lstStyle/>
        <a:p>
          <a:endParaRPr lang="en-GB"/>
        </a:p>
      </dgm:t>
    </dgm:pt>
    <dgm:pt modelId="{2D708276-24CE-44D8-AE19-9F2C2DA2514F}">
      <dgm:prSet phldrT="[Text]" custT="1"/>
      <dgm:spPr/>
      <dgm:t>
        <a:bodyPr/>
        <a:lstStyle/>
        <a:p>
          <a:r>
            <a:rPr lang="en-GB" sz="1800"/>
            <a:t>“The aim/purpose of this project is to investigate/study/compare/analyse …”</a:t>
          </a:r>
        </a:p>
      </dgm:t>
    </dgm:pt>
    <dgm:pt modelId="{78F685DB-C678-4700-AD7C-542566EC0139}" type="parTrans" cxnId="{F1D020ED-588C-4F12-8CA5-F53A1271D860}">
      <dgm:prSet/>
      <dgm:spPr/>
      <dgm:t>
        <a:bodyPr/>
        <a:lstStyle/>
        <a:p>
          <a:endParaRPr lang="en-GB"/>
        </a:p>
      </dgm:t>
    </dgm:pt>
    <dgm:pt modelId="{117C8DEA-5103-4DA1-B39F-56B3C5BE5C19}" type="sibTrans" cxnId="{F1D020ED-588C-4F12-8CA5-F53A1271D860}">
      <dgm:prSet/>
      <dgm:spPr/>
      <dgm:t>
        <a:bodyPr/>
        <a:lstStyle/>
        <a:p>
          <a:endParaRPr lang="en-GB"/>
        </a:p>
      </dgm:t>
    </dgm:pt>
    <dgm:pt modelId="{7D95DD21-7E2A-4757-AE1B-CE81B384F5CA}">
      <dgm:prSet phldrT="[Text]" custT="1"/>
      <dgm:spPr/>
      <dgm:t>
        <a:bodyPr/>
        <a:lstStyle/>
        <a:p>
          <a:r>
            <a:rPr lang="en-GB" sz="2400"/>
            <a:t>Rationale</a:t>
          </a:r>
        </a:p>
      </dgm:t>
    </dgm:pt>
    <dgm:pt modelId="{089BA01D-89D0-4FB2-A7D7-71F842571DCF}" type="parTrans" cxnId="{37C64C13-E3E6-4B69-92B6-7B2D2772CC8C}">
      <dgm:prSet/>
      <dgm:spPr/>
      <dgm:t>
        <a:bodyPr/>
        <a:lstStyle/>
        <a:p>
          <a:endParaRPr lang="en-GB"/>
        </a:p>
      </dgm:t>
    </dgm:pt>
    <dgm:pt modelId="{1A57273C-B698-48CD-86F9-F3433EBC40E5}" type="sibTrans" cxnId="{37C64C13-E3E6-4B69-92B6-7B2D2772CC8C}">
      <dgm:prSet/>
      <dgm:spPr/>
      <dgm:t>
        <a:bodyPr/>
        <a:lstStyle/>
        <a:p>
          <a:endParaRPr lang="en-GB"/>
        </a:p>
      </dgm:t>
    </dgm:pt>
    <dgm:pt modelId="{EC5B90FA-59B3-44E8-A81E-0702ADAA473E}">
      <dgm:prSet phldrT="[Text]" custT="1"/>
      <dgm:spPr/>
      <dgm:t>
        <a:bodyPr/>
        <a:lstStyle/>
        <a:p>
          <a:r>
            <a:rPr lang="en-GB" sz="1800"/>
            <a:t>Justify the value of your research: why is it worth doing? Who does it help?</a:t>
          </a:r>
        </a:p>
      </dgm:t>
    </dgm:pt>
    <dgm:pt modelId="{0F33E4BD-7AD8-4B40-A673-D49C6409CEE8}" type="parTrans" cxnId="{60457556-C974-4BD0-931D-969565E47367}">
      <dgm:prSet/>
      <dgm:spPr/>
      <dgm:t>
        <a:bodyPr/>
        <a:lstStyle/>
        <a:p>
          <a:endParaRPr lang="en-GB"/>
        </a:p>
      </dgm:t>
    </dgm:pt>
    <dgm:pt modelId="{3684A910-8F4A-489E-AAF1-C4958369BE98}" type="sibTrans" cxnId="{60457556-C974-4BD0-931D-969565E47367}">
      <dgm:prSet/>
      <dgm:spPr/>
      <dgm:t>
        <a:bodyPr/>
        <a:lstStyle/>
        <a:p>
          <a:endParaRPr lang="en-GB"/>
        </a:p>
      </dgm:t>
    </dgm:pt>
    <dgm:pt modelId="{20B92A36-06BF-9047-871B-DCC17E902906}">
      <dgm:prSet custT="1"/>
      <dgm:spPr/>
      <dgm:t>
        <a:bodyPr/>
        <a:lstStyle/>
        <a:p>
          <a:r>
            <a:rPr lang="en-GB" sz="2400"/>
            <a:t>Research Approach</a:t>
          </a:r>
        </a:p>
      </dgm:t>
    </dgm:pt>
    <dgm:pt modelId="{E8166AAF-13C3-224D-929E-A6F6F9C7806C}" type="sibTrans" cxnId="{BFAEBB79-5722-A945-A769-9CE43DAAB48F}">
      <dgm:prSet/>
      <dgm:spPr/>
      <dgm:t>
        <a:bodyPr/>
        <a:lstStyle/>
        <a:p>
          <a:endParaRPr lang="en-GB"/>
        </a:p>
      </dgm:t>
    </dgm:pt>
    <dgm:pt modelId="{A454AC2F-33DD-6B42-9402-09E9EF42C74A}" type="parTrans" cxnId="{BFAEBB79-5722-A945-A769-9CE43DAAB48F}">
      <dgm:prSet/>
      <dgm:spPr/>
      <dgm:t>
        <a:bodyPr/>
        <a:lstStyle/>
        <a:p>
          <a:endParaRPr lang="en-GB"/>
        </a:p>
      </dgm:t>
    </dgm:pt>
    <dgm:pt modelId="{E2ED0430-EC5A-4449-A71E-797CD2120921}">
      <dgm:prSet custT="1"/>
      <dgm:spPr/>
      <dgm:t>
        <a:bodyPr/>
        <a:lstStyle/>
        <a:p>
          <a:r>
            <a:rPr lang="en-GB" sz="1800"/>
            <a:t>The research strategy/proposed methodology</a:t>
          </a:r>
        </a:p>
      </dgm:t>
    </dgm:pt>
    <dgm:pt modelId="{AE8B695B-C71D-414A-A55C-9A1390C42D2E}" type="parTrans" cxnId="{3C2A40C7-82FF-E84D-A594-5E659FA984DD}">
      <dgm:prSet/>
      <dgm:spPr/>
      <dgm:t>
        <a:bodyPr/>
        <a:lstStyle/>
        <a:p>
          <a:endParaRPr lang="en-GB"/>
        </a:p>
      </dgm:t>
    </dgm:pt>
    <dgm:pt modelId="{E4F26A94-3066-5A4E-9067-5B42FF211C52}" type="sibTrans" cxnId="{3C2A40C7-82FF-E84D-A594-5E659FA984DD}">
      <dgm:prSet/>
      <dgm:spPr/>
      <dgm:t>
        <a:bodyPr/>
        <a:lstStyle/>
        <a:p>
          <a:endParaRPr lang="en-GB"/>
        </a:p>
      </dgm:t>
    </dgm:pt>
    <dgm:pt modelId="{B8D90A6F-E75B-4146-B018-90CCE3650A72}">
      <dgm:prSet custT="1"/>
      <dgm:spPr/>
      <dgm:t>
        <a:bodyPr/>
        <a:lstStyle/>
        <a:p>
          <a:r>
            <a:rPr lang="en-GB" sz="1800"/>
            <a:t>Primary or secondary research? quantitative or qualitative data?</a:t>
          </a:r>
        </a:p>
      </dgm:t>
    </dgm:pt>
    <dgm:pt modelId="{FCBC568A-6764-304C-8CE6-8B0E9B6F689C}" type="parTrans" cxnId="{CE44BD51-9425-7147-852F-5DACDCBDA9C2}">
      <dgm:prSet/>
      <dgm:spPr/>
      <dgm:t>
        <a:bodyPr/>
        <a:lstStyle/>
        <a:p>
          <a:endParaRPr lang="en-GB"/>
        </a:p>
      </dgm:t>
    </dgm:pt>
    <dgm:pt modelId="{B1D0E269-2FEC-4048-AA7A-0963D60C64B4}" type="sibTrans" cxnId="{CE44BD51-9425-7147-852F-5DACDCBDA9C2}">
      <dgm:prSet/>
      <dgm:spPr/>
      <dgm:t>
        <a:bodyPr/>
        <a:lstStyle/>
        <a:p>
          <a:endParaRPr lang="en-GB"/>
        </a:p>
      </dgm:t>
    </dgm:pt>
    <dgm:pt modelId="{450149CE-C72B-44A7-8B74-CCF109AA9CBD}" type="pres">
      <dgm:prSet presAssocID="{AFBB53E9-9F7E-45F3-A7D6-ABAC27D327A2}" presName="Name0" presStyleCnt="0">
        <dgm:presLayoutVars>
          <dgm:dir/>
          <dgm:animLvl val="lvl"/>
          <dgm:resizeHandles val="exact"/>
        </dgm:presLayoutVars>
      </dgm:prSet>
      <dgm:spPr/>
    </dgm:pt>
    <dgm:pt modelId="{28AC1502-89F8-4A9F-A8DB-85EFA91D244E}" type="pres">
      <dgm:prSet presAssocID="{9A98513A-5FED-4279-BD3F-FABED2278249}" presName="linNode" presStyleCnt="0"/>
      <dgm:spPr/>
    </dgm:pt>
    <dgm:pt modelId="{5F288806-28CE-4338-ADC6-185C498B593B}" type="pres">
      <dgm:prSet presAssocID="{9A98513A-5FED-4279-BD3F-FABED2278249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EF83AA9E-0101-4DAE-8BD5-15AD16D94501}" type="pres">
      <dgm:prSet presAssocID="{9A98513A-5FED-4279-BD3F-FABED2278249}" presName="descendantText" presStyleLbl="alignAccFollowNode1" presStyleIdx="0" presStyleCnt="5">
        <dgm:presLayoutVars>
          <dgm:bulletEnabled val="1"/>
        </dgm:presLayoutVars>
      </dgm:prSet>
      <dgm:spPr/>
    </dgm:pt>
    <dgm:pt modelId="{D2FD9FAC-F13C-4841-9C04-4B5A7D1C39F8}" type="pres">
      <dgm:prSet presAssocID="{5995C5F4-7CE1-4510-850B-74C8DA022BF6}" presName="sp" presStyleCnt="0"/>
      <dgm:spPr/>
    </dgm:pt>
    <dgm:pt modelId="{E1F1FA41-AE2A-4699-956A-DD726C9D5E1F}" type="pres">
      <dgm:prSet presAssocID="{7D95DD21-7E2A-4757-AE1B-CE81B384F5CA}" presName="linNode" presStyleCnt="0"/>
      <dgm:spPr/>
    </dgm:pt>
    <dgm:pt modelId="{E39D354C-F903-4FEB-931C-E1F9F574BE21}" type="pres">
      <dgm:prSet presAssocID="{7D95DD21-7E2A-4757-AE1B-CE81B384F5CA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824276BA-1074-4303-9901-82FB157FC068}" type="pres">
      <dgm:prSet presAssocID="{7D95DD21-7E2A-4757-AE1B-CE81B384F5CA}" presName="descendantText" presStyleLbl="alignAccFollowNode1" presStyleIdx="1" presStyleCnt="5">
        <dgm:presLayoutVars>
          <dgm:bulletEnabled val="1"/>
        </dgm:presLayoutVars>
      </dgm:prSet>
      <dgm:spPr/>
    </dgm:pt>
    <dgm:pt modelId="{AF08C30F-6F2E-4E36-B2DE-B0852BB9F449}" type="pres">
      <dgm:prSet presAssocID="{1A57273C-B698-48CD-86F9-F3433EBC40E5}" presName="sp" presStyleCnt="0"/>
      <dgm:spPr/>
    </dgm:pt>
    <dgm:pt modelId="{871526D2-150E-40C8-8F3E-865C6EBBD904}" type="pres">
      <dgm:prSet presAssocID="{FF146F42-33B3-4D2E-BD05-6CA6CC7ECB23}" presName="linNode" presStyleCnt="0"/>
      <dgm:spPr/>
    </dgm:pt>
    <dgm:pt modelId="{CDACC14B-7554-4FA2-BB33-DB777073E694}" type="pres">
      <dgm:prSet presAssocID="{FF146F42-33B3-4D2E-BD05-6CA6CC7ECB23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069C9778-679B-408A-9497-74B61C22E0FE}" type="pres">
      <dgm:prSet presAssocID="{FF146F42-33B3-4D2E-BD05-6CA6CC7ECB23}" presName="descendantText" presStyleLbl="alignAccFollowNode1" presStyleIdx="2" presStyleCnt="5">
        <dgm:presLayoutVars>
          <dgm:bulletEnabled val="1"/>
        </dgm:presLayoutVars>
      </dgm:prSet>
      <dgm:spPr/>
    </dgm:pt>
    <dgm:pt modelId="{524C703D-4ABF-4C86-9765-3801BAA00691}" type="pres">
      <dgm:prSet presAssocID="{1521A784-4777-4D78-B563-BD8A571B7D2E}" presName="sp" presStyleCnt="0"/>
      <dgm:spPr/>
    </dgm:pt>
    <dgm:pt modelId="{4365D8F2-3026-4DC0-8139-77A57F2CCD38}" type="pres">
      <dgm:prSet presAssocID="{AAC938F6-B430-4613-BBA3-2A9AB53E127E}" presName="linNode" presStyleCnt="0"/>
      <dgm:spPr/>
    </dgm:pt>
    <dgm:pt modelId="{E2EA855E-AC9A-4908-8314-332AAF2AFFAD}" type="pres">
      <dgm:prSet presAssocID="{AAC938F6-B430-4613-BBA3-2A9AB53E127E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92BF1246-C8BC-48B9-993D-479CBE7C44E2}" type="pres">
      <dgm:prSet presAssocID="{AAC938F6-B430-4613-BBA3-2A9AB53E127E}" presName="descendantText" presStyleLbl="alignAccFollowNode1" presStyleIdx="3" presStyleCnt="5">
        <dgm:presLayoutVars>
          <dgm:bulletEnabled val="1"/>
        </dgm:presLayoutVars>
      </dgm:prSet>
      <dgm:spPr/>
    </dgm:pt>
    <dgm:pt modelId="{BB2C07CF-9965-9545-AAFB-A31F2AE1F8B0}" type="pres">
      <dgm:prSet presAssocID="{C22623EF-CDD0-477A-ABA9-A849AA7E0566}" presName="sp" presStyleCnt="0"/>
      <dgm:spPr/>
    </dgm:pt>
    <dgm:pt modelId="{59F4B014-041D-E249-9849-255F04BC8FD8}" type="pres">
      <dgm:prSet presAssocID="{20B92A36-06BF-9047-871B-DCC17E902906}" presName="linNode" presStyleCnt="0"/>
      <dgm:spPr/>
    </dgm:pt>
    <dgm:pt modelId="{AB3A6DF9-4B7E-FD42-BB5D-C54891C761A6}" type="pres">
      <dgm:prSet presAssocID="{20B92A36-06BF-9047-871B-DCC17E902906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9B2BBF17-F517-8A43-A5A9-5B7EC5EDCEA6}" type="pres">
      <dgm:prSet presAssocID="{20B92A36-06BF-9047-871B-DCC17E902906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92EDA708-A72A-48F2-8FA6-07CA3E394677}" type="presOf" srcId="{06D1241E-AA97-47D9-931B-F68B37748734}" destId="{92BF1246-C8BC-48B9-993D-479CBE7C44E2}" srcOrd="0" destOrd="0" presId="urn:microsoft.com/office/officeart/2005/8/layout/vList5"/>
    <dgm:cxn modelId="{D8B46209-2792-4083-9874-3C1A0F726FF0}" type="presOf" srcId="{FF146F42-33B3-4D2E-BD05-6CA6CC7ECB23}" destId="{CDACC14B-7554-4FA2-BB33-DB777073E694}" srcOrd="0" destOrd="0" presId="urn:microsoft.com/office/officeart/2005/8/layout/vList5"/>
    <dgm:cxn modelId="{297DD20E-3FA4-40A5-9954-2BA5EDBBCB37}" srcId="{9A98513A-5FED-4279-BD3F-FABED2278249}" destId="{8510EB20-E886-4100-A4F8-B827828E6F16}" srcOrd="1" destOrd="0" parTransId="{E34D980B-8E3B-4205-A3DE-6358B285EC9C}" sibTransId="{B72DE14C-5DCA-4716-87C4-8AE8A836B5AE}"/>
    <dgm:cxn modelId="{37C64C13-E3E6-4B69-92B6-7B2D2772CC8C}" srcId="{AFBB53E9-9F7E-45F3-A7D6-ABAC27D327A2}" destId="{7D95DD21-7E2A-4757-AE1B-CE81B384F5CA}" srcOrd="1" destOrd="0" parTransId="{089BA01D-89D0-4FB2-A7D7-71F842571DCF}" sibTransId="{1A57273C-B698-48CD-86F9-F3433EBC40E5}"/>
    <dgm:cxn modelId="{09E0A61D-546B-461D-8F8B-0CBF47794D17}" srcId="{AFBB53E9-9F7E-45F3-A7D6-ABAC27D327A2}" destId="{9A98513A-5FED-4279-BD3F-FABED2278249}" srcOrd="0" destOrd="0" parTransId="{D0F95504-809F-4591-9C82-649131E254B7}" sibTransId="{5995C5F4-7CE1-4510-850B-74C8DA022BF6}"/>
    <dgm:cxn modelId="{A900B41F-C0AE-4BA6-99AE-C8C6DBEF9194}" srcId="{AFBB53E9-9F7E-45F3-A7D6-ABAC27D327A2}" destId="{AAC938F6-B430-4613-BBA3-2A9AB53E127E}" srcOrd="3" destOrd="0" parTransId="{42096DFC-FB49-420A-BF12-E0DC1420737B}" sibTransId="{C22623EF-CDD0-477A-ABA9-A849AA7E0566}"/>
    <dgm:cxn modelId="{107F0D2F-E003-44D5-88F5-430821E5717C}" type="presOf" srcId="{2D708276-24CE-44D8-AE19-9F2C2DA2514F}" destId="{069C9778-679B-408A-9497-74B61C22E0FE}" srcOrd="0" destOrd="1" presId="urn:microsoft.com/office/officeart/2005/8/layout/vList5"/>
    <dgm:cxn modelId="{8D034E48-5D53-4B7E-9B73-E887812B3D28}" type="presOf" srcId="{AFBB53E9-9F7E-45F3-A7D6-ABAC27D327A2}" destId="{450149CE-C72B-44A7-8B74-CCF109AA9CBD}" srcOrd="0" destOrd="0" presId="urn:microsoft.com/office/officeart/2005/8/layout/vList5"/>
    <dgm:cxn modelId="{D5458370-0DA3-42BD-987A-F4E54106F412}" srcId="{FF146F42-33B3-4D2E-BD05-6CA6CC7ECB23}" destId="{5ABEF7D4-784C-476F-885E-38C098469C15}" srcOrd="0" destOrd="0" parTransId="{F243CCB1-1B83-4371-A6B3-A31E182D1AE3}" sibTransId="{E811CB94-243A-4956-A897-9BC697C902EE}"/>
    <dgm:cxn modelId="{CE44BD51-9425-7147-852F-5DACDCBDA9C2}" srcId="{20B92A36-06BF-9047-871B-DCC17E902906}" destId="{B8D90A6F-E75B-4146-B018-90CCE3650A72}" srcOrd="1" destOrd="0" parTransId="{FCBC568A-6764-304C-8CE6-8B0E9B6F689C}" sibTransId="{B1D0E269-2FEC-4048-AA7A-0963D60C64B4}"/>
    <dgm:cxn modelId="{60457556-C974-4BD0-931D-969565E47367}" srcId="{7D95DD21-7E2A-4757-AE1B-CE81B384F5CA}" destId="{EC5B90FA-59B3-44E8-A81E-0702ADAA473E}" srcOrd="0" destOrd="0" parTransId="{0F33E4BD-7AD8-4B40-A673-D49C6409CEE8}" sibTransId="{3684A910-8F4A-489E-AAF1-C4958369BE98}"/>
    <dgm:cxn modelId="{BFAEBB79-5722-A945-A769-9CE43DAAB48F}" srcId="{AFBB53E9-9F7E-45F3-A7D6-ABAC27D327A2}" destId="{20B92A36-06BF-9047-871B-DCC17E902906}" srcOrd="4" destOrd="0" parTransId="{A454AC2F-33DD-6B42-9402-09E9EF42C74A}" sibTransId="{E8166AAF-13C3-224D-929E-A6F6F9C7806C}"/>
    <dgm:cxn modelId="{31647C7C-7FA8-43BE-A8BD-9C931B18EC66}" type="presOf" srcId="{8510EB20-E886-4100-A4F8-B827828E6F16}" destId="{EF83AA9E-0101-4DAE-8BD5-15AD16D94501}" srcOrd="0" destOrd="1" presId="urn:microsoft.com/office/officeart/2005/8/layout/vList5"/>
    <dgm:cxn modelId="{8E6E7B81-68D1-42C9-824E-2F19C6CAF900}" type="presOf" srcId="{9A98513A-5FED-4279-BD3F-FABED2278249}" destId="{5F288806-28CE-4338-ADC6-185C498B593B}" srcOrd="0" destOrd="0" presId="urn:microsoft.com/office/officeart/2005/8/layout/vList5"/>
    <dgm:cxn modelId="{2C7CDA9F-5E65-4C6E-9EA4-D1136B4D2F55}" srcId="{9A98513A-5FED-4279-BD3F-FABED2278249}" destId="{FD9F0F9E-1541-4906-B083-1ABD74936061}" srcOrd="0" destOrd="0" parTransId="{1570AC5E-E435-4E65-B1F2-2A489F328CD7}" sibTransId="{10EFDD64-96EA-41C0-A9A6-06AE15CD90EF}"/>
    <dgm:cxn modelId="{9326B0AB-DA48-4829-864A-B6D19876545E}" type="presOf" srcId="{FD9F0F9E-1541-4906-B083-1ABD74936061}" destId="{EF83AA9E-0101-4DAE-8BD5-15AD16D94501}" srcOrd="0" destOrd="0" presId="urn:microsoft.com/office/officeart/2005/8/layout/vList5"/>
    <dgm:cxn modelId="{807DCEB3-4C73-4142-AFA5-7EFDFC55B003}" srcId="{AFBB53E9-9F7E-45F3-A7D6-ABAC27D327A2}" destId="{FF146F42-33B3-4D2E-BD05-6CA6CC7ECB23}" srcOrd="2" destOrd="0" parTransId="{666F8B9D-E185-4779-A849-67E4B9DE5D1E}" sibTransId="{1521A784-4777-4D78-B563-BD8A571B7D2E}"/>
    <dgm:cxn modelId="{3C2A40C7-82FF-E84D-A594-5E659FA984DD}" srcId="{20B92A36-06BF-9047-871B-DCC17E902906}" destId="{E2ED0430-EC5A-4449-A71E-797CD2120921}" srcOrd="0" destOrd="0" parTransId="{AE8B695B-C71D-414A-A55C-9A1390C42D2E}" sibTransId="{E4F26A94-3066-5A4E-9067-5B42FF211C52}"/>
    <dgm:cxn modelId="{172686D1-2854-4777-8896-268A3090B4AC}" type="presOf" srcId="{5ABEF7D4-784C-476F-885E-38C098469C15}" destId="{069C9778-679B-408A-9497-74B61C22E0FE}" srcOrd="0" destOrd="0" presId="urn:microsoft.com/office/officeart/2005/8/layout/vList5"/>
    <dgm:cxn modelId="{5326E2D8-317E-4772-A8EC-6DC6E74C965C}" type="presOf" srcId="{7D95DD21-7E2A-4757-AE1B-CE81B384F5CA}" destId="{E39D354C-F903-4FEB-931C-E1F9F574BE21}" srcOrd="0" destOrd="0" presId="urn:microsoft.com/office/officeart/2005/8/layout/vList5"/>
    <dgm:cxn modelId="{87A2BED9-11AD-4BE6-BE5C-859F97636860}" type="presOf" srcId="{EC5B90FA-59B3-44E8-A81E-0702ADAA473E}" destId="{824276BA-1074-4303-9901-82FB157FC068}" srcOrd="0" destOrd="0" presId="urn:microsoft.com/office/officeart/2005/8/layout/vList5"/>
    <dgm:cxn modelId="{AAB489E2-11CC-F64B-801B-95B3A025E569}" type="presOf" srcId="{20B92A36-06BF-9047-871B-DCC17E902906}" destId="{AB3A6DF9-4B7E-FD42-BB5D-C54891C761A6}" srcOrd="0" destOrd="0" presId="urn:microsoft.com/office/officeart/2005/8/layout/vList5"/>
    <dgm:cxn modelId="{192BD9E9-382C-6D44-8442-0958D218504C}" type="presOf" srcId="{E2ED0430-EC5A-4449-A71E-797CD2120921}" destId="{9B2BBF17-F517-8A43-A5A9-5B7EC5EDCEA6}" srcOrd="0" destOrd="0" presId="urn:microsoft.com/office/officeart/2005/8/layout/vList5"/>
    <dgm:cxn modelId="{A94504EC-023A-514E-A310-04F19199AAD5}" type="presOf" srcId="{B8D90A6F-E75B-4146-B018-90CCE3650A72}" destId="{9B2BBF17-F517-8A43-A5A9-5B7EC5EDCEA6}" srcOrd="0" destOrd="1" presId="urn:microsoft.com/office/officeart/2005/8/layout/vList5"/>
    <dgm:cxn modelId="{F1D020ED-588C-4F12-8CA5-F53A1271D860}" srcId="{FF146F42-33B3-4D2E-BD05-6CA6CC7ECB23}" destId="{2D708276-24CE-44D8-AE19-9F2C2DA2514F}" srcOrd="1" destOrd="0" parTransId="{78F685DB-C678-4700-AD7C-542566EC0139}" sibTransId="{117C8DEA-5103-4DA1-B39F-56B3C5BE5C19}"/>
    <dgm:cxn modelId="{4E4EBCF3-957A-4DCB-93D4-45FE5FE4BCE2}" srcId="{AAC938F6-B430-4613-BBA3-2A9AB53E127E}" destId="{06D1241E-AA97-47D9-931B-F68B37748734}" srcOrd="0" destOrd="0" parTransId="{00441CF2-75A1-4E3A-9C5D-F9E96BFA988A}" sibTransId="{E7D972FA-F33A-43DD-B38A-33C162ECB1CD}"/>
    <dgm:cxn modelId="{89B03EFC-1FF5-44F2-BE6E-088121094585}" type="presOf" srcId="{AAC938F6-B430-4613-BBA3-2A9AB53E127E}" destId="{E2EA855E-AC9A-4908-8314-332AAF2AFFAD}" srcOrd="0" destOrd="0" presId="urn:microsoft.com/office/officeart/2005/8/layout/vList5"/>
    <dgm:cxn modelId="{3B7B843C-7AAF-4CED-B720-62A37DA4A250}" type="presParOf" srcId="{450149CE-C72B-44A7-8B74-CCF109AA9CBD}" destId="{28AC1502-89F8-4A9F-A8DB-85EFA91D244E}" srcOrd="0" destOrd="0" presId="urn:microsoft.com/office/officeart/2005/8/layout/vList5"/>
    <dgm:cxn modelId="{DB3CF04C-3343-4BAB-A889-E5886D465E30}" type="presParOf" srcId="{28AC1502-89F8-4A9F-A8DB-85EFA91D244E}" destId="{5F288806-28CE-4338-ADC6-185C498B593B}" srcOrd="0" destOrd="0" presId="urn:microsoft.com/office/officeart/2005/8/layout/vList5"/>
    <dgm:cxn modelId="{1F7E02C3-E3FC-4F65-8CF5-B4B789DFE714}" type="presParOf" srcId="{28AC1502-89F8-4A9F-A8DB-85EFA91D244E}" destId="{EF83AA9E-0101-4DAE-8BD5-15AD16D94501}" srcOrd="1" destOrd="0" presId="urn:microsoft.com/office/officeart/2005/8/layout/vList5"/>
    <dgm:cxn modelId="{0D37432B-BCAE-41F8-9313-A26AA61D79A5}" type="presParOf" srcId="{450149CE-C72B-44A7-8B74-CCF109AA9CBD}" destId="{D2FD9FAC-F13C-4841-9C04-4B5A7D1C39F8}" srcOrd="1" destOrd="0" presId="urn:microsoft.com/office/officeart/2005/8/layout/vList5"/>
    <dgm:cxn modelId="{792454FB-8DA8-451B-A7C2-0A7C84F5D20E}" type="presParOf" srcId="{450149CE-C72B-44A7-8B74-CCF109AA9CBD}" destId="{E1F1FA41-AE2A-4699-956A-DD726C9D5E1F}" srcOrd="2" destOrd="0" presId="urn:microsoft.com/office/officeart/2005/8/layout/vList5"/>
    <dgm:cxn modelId="{5DE20E36-AA3D-4166-B149-C34AC0D9B5EE}" type="presParOf" srcId="{E1F1FA41-AE2A-4699-956A-DD726C9D5E1F}" destId="{E39D354C-F903-4FEB-931C-E1F9F574BE21}" srcOrd="0" destOrd="0" presId="urn:microsoft.com/office/officeart/2005/8/layout/vList5"/>
    <dgm:cxn modelId="{6893A3F3-2326-4F27-932C-36165188D13A}" type="presParOf" srcId="{E1F1FA41-AE2A-4699-956A-DD726C9D5E1F}" destId="{824276BA-1074-4303-9901-82FB157FC068}" srcOrd="1" destOrd="0" presId="urn:microsoft.com/office/officeart/2005/8/layout/vList5"/>
    <dgm:cxn modelId="{72B4E126-9ACC-42F0-BE65-DF51B20A61F2}" type="presParOf" srcId="{450149CE-C72B-44A7-8B74-CCF109AA9CBD}" destId="{AF08C30F-6F2E-4E36-B2DE-B0852BB9F449}" srcOrd="3" destOrd="0" presId="urn:microsoft.com/office/officeart/2005/8/layout/vList5"/>
    <dgm:cxn modelId="{D1B72D4C-909D-4E7C-AC41-5FE0B02EBFC3}" type="presParOf" srcId="{450149CE-C72B-44A7-8B74-CCF109AA9CBD}" destId="{871526D2-150E-40C8-8F3E-865C6EBBD904}" srcOrd="4" destOrd="0" presId="urn:microsoft.com/office/officeart/2005/8/layout/vList5"/>
    <dgm:cxn modelId="{B1A87903-14D4-4587-8DE2-5F0FF7FDBA89}" type="presParOf" srcId="{871526D2-150E-40C8-8F3E-865C6EBBD904}" destId="{CDACC14B-7554-4FA2-BB33-DB777073E694}" srcOrd="0" destOrd="0" presId="urn:microsoft.com/office/officeart/2005/8/layout/vList5"/>
    <dgm:cxn modelId="{E4606B1C-352E-4FCC-8ECB-AF7626AA0A2E}" type="presParOf" srcId="{871526D2-150E-40C8-8F3E-865C6EBBD904}" destId="{069C9778-679B-408A-9497-74B61C22E0FE}" srcOrd="1" destOrd="0" presId="urn:microsoft.com/office/officeart/2005/8/layout/vList5"/>
    <dgm:cxn modelId="{C1C2D538-7261-485A-96E1-407DEDBF73C9}" type="presParOf" srcId="{450149CE-C72B-44A7-8B74-CCF109AA9CBD}" destId="{524C703D-4ABF-4C86-9765-3801BAA00691}" srcOrd="5" destOrd="0" presId="urn:microsoft.com/office/officeart/2005/8/layout/vList5"/>
    <dgm:cxn modelId="{3903F3B1-3333-4B5B-8385-D1361C932087}" type="presParOf" srcId="{450149CE-C72B-44A7-8B74-CCF109AA9CBD}" destId="{4365D8F2-3026-4DC0-8139-77A57F2CCD38}" srcOrd="6" destOrd="0" presId="urn:microsoft.com/office/officeart/2005/8/layout/vList5"/>
    <dgm:cxn modelId="{A0754ECC-695A-46E3-9FD4-99E4BE24BBFC}" type="presParOf" srcId="{4365D8F2-3026-4DC0-8139-77A57F2CCD38}" destId="{E2EA855E-AC9A-4908-8314-332AAF2AFFAD}" srcOrd="0" destOrd="0" presId="urn:microsoft.com/office/officeart/2005/8/layout/vList5"/>
    <dgm:cxn modelId="{B5E01FB2-CD87-4CD8-995E-36251BD37EED}" type="presParOf" srcId="{4365D8F2-3026-4DC0-8139-77A57F2CCD38}" destId="{92BF1246-C8BC-48B9-993D-479CBE7C44E2}" srcOrd="1" destOrd="0" presId="urn:microsoft.com/office/officeart/2005/8/layout/vList5"/>
    <dgm:cxn modelId="{D098DA91-6D18-2343-845B-F87560642828}" type="presParOf" srcId="{450149CE-C72B-44A7-8B74-CCF109AA9CBD}" destId="{BB2C07CF-9965-9545-AAFB-A31F2AE1F8B0}" srcOrd="7" destOrd="0" presId="urn:microsoft.com/office/officeart/2005/8/layout/vList5"/>
    <dgm:cxn modelId="{D4BF9A95-4A78-AF43-A6B8-FAEBE91A8CBA}" type="presParOf" srcId="{450149CE-C72B-44A7-8B74-CCF109AA9CBD}" destId="{59F4B014-041D-E249-9849-255F04BC8FD8}" srcOrd="8" destOrd="0" presId="urn:microsoft.com/office/officeart/2005/8/layout/vList5"/>
    <dgm:cxn modelId="{04273A40-556C-6B4C-9082-30AA658904E6}" type="presParOf" srcId="{59F4B014-041D-E249-9849-255F04BC8FD8}" destId="{AB3A6DF9-4B7E-FD42-BB5D-C54891C761A6}" srcOrd="0" destOrd="0" presId="urn:microsoft.com/office/officeart/2005/8/layout/vList5"/>
    <dgm:cxn modelId="{59FE79B9-B4AE-BA43-BB07-97FE836908D4}" type="presParOf" srcId="{59F4B014-041D-E249-9849-255F04BC8FD8}" destId="{9B2BBF17-F517-8A43-A5A9-5B7EC5EDCEA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BB53E9-9F7E-45F3-A7D6-ABAC27D327A2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A98513A-5FED-4279-BD3F-FABED2278249}">
      <dgm:prSet phldrT="[Text]" custT="1"/>
      <dgm:spPr/>
      <dgm:t>
        <a:bodyPr/>
        <a:lstStyle/>
        <a:p>
          <a:r>
            <a:rPr lang="en-GB" sz="2400"/>
            <a:t>Background</a:t>
          </a:r>
        </a:p>
      </dgm:t>
    </dgm:pt>
    <dgm:pt modelId="{D0F95504-809F-4591-9C82-649131E254B7}" type="parTrans" cxnId="{09E0A61D-546B-461D-8F8B-0CBF47794D17}">
      <dgm:prSet/>
      <dgm:spPr/>
      <dgm:t>
        <a:bodyPr/>
        <a:lstStyle/>
        <a:p>
          <a:endParaRPr lang="en-GB"/>
        </a:p>
      </dgm:t>
    </dgm:pt>
    <dgm:pt modelId="{5995C5F4-7CE1-4510-850B-74C8DA022BF6}" type="sibTrans" cxnId="{09E0A61D-546B-461D-8F8B-0CBF47794D17}">
      <dgm:prSet/>
      <dgm:spPr/>
      <dgm:t>
        <a:bodyPr/>
        <a:lstStyle/>
        <a:p>
          <a:endParaRPr lang="en-GB"/>
        </a:p>
      </dgm:t>
    </dgm:pt>
    <dgm:pt modelId="{FF146F42-33B3-4D2E-BD05-6CA6CC7ECB23}">
      <dgm:prSet phldrT="[Text]" custT="1"/>
      <dgm:spPr/>
      <dgm:t>
        <a:bodyPr/>
        <a:lstStyle/>
        <a:p>
          <a:r>
            <a:rPr lang="en-GB" sz="2400"/>
            <a:t>Research Aims</a:t>
          </a:r>
        </a:p>
      </dgm:t>
    </dgm:pt>
    <dgm:pt modelId="{666F8B9D-E185-4779-A849-67E4B9DE5D1E}" type="parTrans" cxnId="{807DCEB3-4C73-4142-AFA5-7EFDFC55B003}">
      <dgm:prSet/>
      <dgm:spPr/>
      <dgm:t>
        <a:bodyPr/>
        <a:lstStyle/>
        <a:p>
          <a:endParaRPr lang="en-GB"/>
        </a:p>
      </dgm:t>
    </dgm:pt>
    <dgm:pt modelId="{1521A784-4777-4D78-B563-BD8A571B7D2E}" type="sibTrans" cxnId="{807DCEB3-4C73-4142-AFA5-7EFDFC55B003}">
      <dgm:prSet/>
      <dgm:spPr/>
      <dgm:t>
        <a:bodyPr/>
        <a:lstStyle/>
        <a:p>
          <a:endParaRPr lang="en-GB"/>
        </a:p>
      </dgm:t>
    </dgm:pt>
    <dgm:pt modelId="{AAC938F6-B430-4613-BBA3-2A9AB53E127E}">
      <dgm:prSet phldrT="[Text]" custT="1"/>
      <dgm:spPr/>
      <dgm:t>
        <a:bodyPr/>
        <a:lstStyle/>
        <a:p>
          <a:r>
            <a:rPr lang="en-GB" sz="2400"/>
            <a:t>Example Research Question</a:t>
          </a:r>
        </a:p>
      </dgm:t>
    </dgm:pt>
    <dgm:pt modelId="{42096DFC-FB49-420A-BF12-E0DC1420737B}" type="parTrans" cxnId="{A900B41F-C0AE-4BA6-99AE-C8C6DBEF9194}">
      <dgm:prSet/>
      <dgm:spPr/>
      <dgm:t>
        <a:bodyPr/>
        <a:lstStyle/>
        <a:p>
          <a:endParaRPr lang="en-GB"/>
        </a:p>
      </dgm:t>
    </dgm:pt>
    <dgm:pt modelId="{C22623EF-CDD0-477A-ABA9-A849AA7E0566}" type="sibTrans" cxnId="{A900B41F-C0AE-4BA6-99AE-C8C6DBEF9194}">
      <dgm:prSet/>
      <dgm:spPr/>
      <dgm:t>
        <a:bodyPr/>
        <a:lstStyle/>
        <a:p>
          <a:endParaRPr lang="en-GB"/>
        </a:p>
      </dgm:t>
    </dgm:pt>
    <dgm:pt modelId="{FD9F0F9E-1541-4906-B083-1ABD74936061}">
      <dgm:prSet phldrT="[Text]" custT="1"/>
      <dgm:spPr/>
      <dgm:t>
        <a:bodyPr/>
        <a:lstStyle/>
        <a:p>
          <a:r>
            <a:rPr lang="en-GB" sz="1600"/>
            <a:t>Rabbits are unusual being both a wild and domestic animal. The </a:t>
          </a:r>
          <a:r>
            <a:rPr lang="en-GB" sz="1600" b="1"/>
            <a:t>m</a:t>
          </a:r>
          <a:r>
            <a:rPr lang="en-GB" sz="1600" b="1" i="0"/>
            <a:t>yxomatosis virus</a:t>
          </a:r>
          <a:r>
            <a:rPr lang="en-GB" sz="1600" b="1"/>
            <a:t> </a:t>
          </a:r>
          <a:r>
            <a:rPr lang="en-GB" sz="1600" b="0"/>
            <a:t>is contagious amongst both populations, spreading rapidly through insect bits as well as contact with the infection.</a:t>
          </a:r>
          <a:r>
            <a:rPr lang="en-GB" sz="1600"/>
            <a:t> Currently there is no reliable cure for myxomatosis. This project will focus specifically on infected rabbits in the UK.</a:t>
          </a:r>
        </a:p>
      </dgm:t>
    </dgm:pt>
    <dgm:pt modelId="{1570AC5E-E435-4E65-B1F2-2A489F328CD7}" type="parTrans" cxnId="{2C7CDA9F-5E65-4C6E-9EA4-D1136B4D2F55}">
      <dgm:prSet/>
      <dgm:spPr/>
      <dgm:t>
        <a:bodyPr/>
        <a:lstStyle/>
        <a:p>
          <a:endParaRPr lang="en-GB"/>
        </a:p>
      </dgm:t>
    </dgm:pt>
    <dgm:pt modelId="{10EFDD64-96EA-41C0-A9A6-06AE15CD90EF}" type="sibTrans" cxnId="{2C7CDA9F-5E65-4C6E-9EA4-D1136B4D2F55}">
      <dgm:prSet/>
      <dgm:spPr/>
      <dgm:t>
        <a:bodyPr/>
        <a:lstStyle/>
        <a:p>
          <a:endParaRPr lang="en-GB"/>
        </a:p>
      </dgm:t>
    </dgm:pt>
    <dgm:pt modelId="{06D1241E-AA97-47D9-931B-F68B37748734}">
      <dgm:prSet phldrT="[Text]" custT="1"/>
      <dgm:spPr/>
      <dgm:t>
        <a:bodyPr/>
        <a:lstStyle/>
        <a:p>
          <a:r>
            <a:rPr lang="en-GB" sz="1600"/>
            <a:t>What are the most promising speculative treatments for myxomatosis and what are their current success rates?</a:t>
          </a:r>
        </a:p>
      </dgm:t>
    </dgm:pt>
    <dgm:pt modelId="{00441CF2-75A1-4E3A-9C5D-F9E96BFA988A}" type="parTrans" cxnId="{4E4EBCF3-957A-4DCB-93D4-45FE5FE4BCE2}">
      <dgm:prSet/>
      <dgm:spPr/>
      <dgm:t>
        <a:bodyPr/>
        <a:lstStyle/>
        <a:p>
          <a:endParaRPr lang="en-GB"/>
        </a:p>
      </dgm:t>
    </dgm:pt>
    <dgm:pt modelId="{E7D972FA-F33A-43DD-B38A-33C162ECB1CD}" type="sibTrans" cxnId="{4E4EBCF3-957A-4DCB-93D4-45FE5FE4BCE2}">
      <dgm:prSet/>
      <dgm:spPr/>
      <dgm:t>
        <a:bodyPr/>
        <a:lstStyle/>
        <a:p>
          <a:endParaRPr lang="en-GB"/>
        </a:p>
      </dgm:t>
    </dgm:pt>
    <dgm:pt modelId="{5ABEF7D4-784C-476F-885E-38C098469C15}">
      <dgm:prSet phldrT="[Text]" custT="1"/>
      <dgm:spPr/>
      <dgm:t>
        <a:bodyPr/>
        <a:lstStyle/>
        <a:p>
          <a:r>
            <a:rPr lang="en-GB" sz="1600"/>
            <a:t>To identify and evaluate potential treatments for myxomatosis, taking into account their viability for wild and domestic rabbits. </a:t>
          </a:r>
        </a:p>
      </dgm:t>
    </dgm:pt>
    <dgm:pt modelId="{F243CCB1-1B83-4371-A6B3-A31E182D1AE3}" type="parTrans" cxnId="{D5458370-0DA3-42BD-987A-F4E54106F412}">
      <dgm:prSet/>
      <dgm:spPr/>
      <dgm:t>
        <a:bodyPr/>
        <a:lstStyle/>
        <a:p>
          <a:endParaRPr lang="en-GB"/>
        </a:p>
      </dgm:t>
    </dgm:pt>
    <dgm:pt modelId="{E811CB94-243A-4956-A897-9BC697C902EE}" type="sibTrans" cxnId="{D5458370-0DA3-42BD-987A-F4E54106F412}">
      <dgm:prSet/>
      <dgm:spPr/>
      <dgm:t>
        <a:bodyPr/>
        <a:lstStyle/>
        <a:p>
          <a:endParaRPr lang="en-GB"/>
        </a:p>
      </dgm:t>
    </dgm:pt>
    <dgm:pt modelId="{7D95DD21-7E2A-4757-AE1B-CE81B384F5CA}">
      <dgm:prSet phldrT="[Text]" custT="1"/>
      <dgm:spPr/>
      <dgm:t>
        <a:bodyPr/>
        <a:lstStyle/>
        <a:p>
          <a:r>
            <a:rPr lang="en-GB" sz="2400"/>
            <a:t>Rationale</a:t>
          </a:r>
        </a:p>
      </dgm:t>
    </dgm:pt>
    <dgm:pt modelId="{089BA01D-89D0-4FB2-A7D7-71F842571DCF}" type="parTrans" cxnId="{37C64C13-E3E6-4B69-92B6-7B2D2772CC8C}">
      <dgm:prSet/>
      <dgm:spPr/>
      <dgm:t>
        <a:bodyPr/>
        <a:lstStyle/>
        <a:p>
          <a:endParaRPr lang="en-GB"/>
        </a:p>
      </dgm:t>
    </dgm:pt>
    <dgm:pt modelId="{1A57273C-B698-48CD-86F9-F3433EBC40E5}" type="sibTrans" cxnId="{37C64C13-E3E6-4B69-92B6-7B2D2772CC8C}">
      <dgm:prSet/>
      <dgm:spPr/>
      <dgm:t>
        <a:bodyPr/>
        <a:lstStyle/>
        <a:p>
          <a:endParaRPr lang="en-GB"/>
        </a:p>
      </dgm:t>
    </dgm:pt>
    <dgm:pt modelId="{EC5B90FA-59B3-44E8-A81E-0702ADAA473E}">
      <dgm:prSet phldrT="[Text]" custT="1"/>
      <dgm:spPr/>
      <dgm:t>
        <a:bodyPr/>
        <a:lstStyle/>
        <a:p>
          <a:r>
            <a:rPr lang="en-GB" sz="1600"/>
            <a:t>To promote effective control of virus contagion and animal welfare amongst both kinds of rabbits. This research will be of value to veterinarians and wildlife practitioners.</a:t>
          </a:r>
        </a:p>
      </dgm:t>
    </dgm:pt>
    <dgm:pt modelId="{0F33E4BD-7AD8-4B40-A673-D49C6409CEE8}" type="parTrans" cxnId="{60457556-C974-4BD0-931D-969565E47367}">
      <dgm:prSet/>
      <dgm:spPr/>
      <dgm:t>
        <a:bodyPr/>
        <a:lstStyle/>
        <a:p>
          <a:endParaRPr lang="en-GB"/>
        </a:p>
      </dgm:t>
    </dgm:pt>
    <dgm:pt modelId="{3684A910-8F4A-489E-AAF1-C4958369BE98}" type="sibTrans" cxnId="{60457556-C974-4BD0-931D-969565E47367}">
      <dgm:prSet/>
      <dgm:spPr/>
      <dgm:t>
        <a:bodyPr/>
        <a:lstStyle/>
        <a:p>
          <a:endParaRPr lang="en-GB"/>
        </a:p>
      </dgm:t>
    </dgm:pt>
    <dgm:pt modelId="{20B92A36-06BF-9047-871B-DCC17E902906}">
      <dgm:prSet custT="1"/>
      <dgm:spPr/>
      <dgm:t>
        <a:bodyPr/>
        <a:lstStyle/>
        <a:p>
          <a:r>
            <a:rPr lang="en-GB" sz="2400"/>
            <a:t>Research Approach</a:t>
          </a:r>
        </a:p>
      </dgm:t>
    </dgm:pt>
    <dgm:pt modelId="{E8166AAF-13C3-224D-929E-A6F6F9C7806C}" type="sibTrans" cxnId="{BFAEBB79-5722-A945-A769-9CE43DAAB48F}">
      <dgm:prSet/>
      <dgm:spPr/>
      <dgm:t>
        <a:bodyPr/>
        <a:lstStyle/>
        <a:p>
          <a:endParaRPr lang="en-GB"/>
        </a:p>
      </dgm:t>
    </dgm:pt>
    <dgm:pt modelId="{A454AC2F-33DD-6B42-9402-09E9EF42C74A}" type="parTrans" cxnId="{BFAEBB79-5722-A945-A769-9CE43DAAB48F}">
      <dgm:prSet/>
      <dgm:spPr/>
      <dgm:t>
        <a:bodyPr/>
        <a:lstStyle/>
        <a:p>
          <a:endParaRPr lang="en-GB"/>
        </a:p>
      </dgm:t>
    </dgm:pt>
    <dgm:pt modelId="{E2ED0430-EC5A-4449-A71E-797CD2120921}">
      <dgm:prSet custT="1"/>
      <dgm:spPr/>
      <dgm:t>
        <a:bodyPr/>
        <a:lstStyle/>
        <a:p>
          <a:r>
            <a:rPr lang="en-GB" sz="1600"/>
            <a:t>Quantitative data from clinical trials will be collected from Veterinary Studies sources.</a:t>
          </a:r>
        </a:p>
      </dgm:t>
    </dgm:pt>
    <dgm:pt modelId="{AE8B695B-C71D-414A-A55C-9A1390C42D2E}" type="parTrans" cxnId="{3C2A40C7-82FF-E84D-A594-5E659FA984DD}">
      <dgm:prSet/>
      <dgm:spPr/>
      <dgm:t>
        <a:bodyPr/>
        <a:lstStyle/>
        <a:p>
          <a:endParaRPr lang="en-GB"/>
        </a:p>
      </dgm:t>
    </dgm:pt>
    <dgm:pt modelId="{E4F26A94-3066-5A4E-9067-5B42FF211C52}" type="sibTrans" cxnId="{3C2A40C7-82FF-E84D-A594-5E659FA984DD}">
      <dgm:prSet/>
      <dgm:spPr/>
      <dgm:t>
        <a:bodyPr/>
        <a:lstStyle/>
        <a:p>
          <a:endParaRPr lang="en-GB"/>
        </a:p>
      </dgm:t>
    </dgm:pt>
    <dgm:pt modelId="{450149CE-C72B-44A7-8B74-CCF109AA9CBD}" type="pres">
      <dgm:prSet presAssocID="{AFBB53E9-9F7E-45F3-A7D6-ABAC27D327A2}" presName="Name0" presStyleCnt="0">
        <dgm:presLayoutVars>
          <dgm:dir/>
          <dgm:animLvl val="lvl"/>
          <dgm:resizeHandles val="exact"/>
        </dgm:presLayoutVars>
      </dgm:prSet>
      <dgm:spPr/>
    </dgm:pt>
    <dgm:pt modelId="{28AC1502-89F8-4A9F-A8DB-85EFA91D244E}" type="pres">
      <dgm:prSet presAssocID="{9A98513A-5FED-4279-BD3F-FABED2278249}" presName="linNode" presStyleCnt="0"/>
      <dgm:spPr/>
    </dgm:pt>
    <dgm:pt modelId="{5F288806-28CE-4338-ADC6-185C498B593B}" type="pres">
      <dgm:prSet presAssocID="{9A98513A-5FED-4279-BD3F-FABED2278249}" presName="parentText" presStyleLbl="node1" presStyleIdx="0" presStyleCnt="5" custScaleY="329573">
        <dgm:presLayoutVars>
          <dgm:chMax val="1"/>
          <dgm:bulletEnabled val="1"/>
        </dgm:presLayoutVars>
      </dgm:prSet>
      <dgm:spPr/>
    </dgm:pt>
    <dgm:pt modelId="{EF83AA9E-0101-4DAE-8BD5-15AD16D94501}" type="pres">
      <dgm:prSet presAssocID="{9A98513A-5FED-4279-BD3F-FABED2278249}" presName="descendantText" presStyleLbl="alignAccFollowNode1" presStyleIdx="0" presStyleCnt="5" custScaleY="451125">
        <dgm:presLayoutVars>
          <dgm:bulletEnabled val="1"/>
        </dgm:presLayoutVars>
      </dgm:prSet>
      <dgm:spPr/>
    </dgm:pt>
    <dgm:pt modelId="{D2FD9FAC-F13C-4841-9C04-4B5A7D1C39F8}" type="pres">
      <dgm:prSet presAssocID="{5995C5F4-7CE1-4510-850B-74C8DA022BF6}" presName="sp" presStyleCnt="0"/>
      <dgm:spPr/>
    </dgm:pt>
    <dgm:pt modelId="{E1F1FA41-AE2A-4699-956A-DD726C9D5E1F}" type="pres">
      <dgm:prSet presAssocID="{7D95DD21-7E2A-4757-AE1B-CE81B384F5CA}" presName="linNode" presStyleCnt="0"/>
      <dgm:spPr/>
    </dgm:pt>
    <dgm:pt modelId="{E39D354C-F903-4FEB-931C-E1F9F574BE21}" type="pres">
      <dgm:prSet presAssocID="{7D95DD21-7E2A-4757-AE1B-CE81B384F5CA}" presName="parentText" presStyleLbl="node1" presStyleIdx="1" presStyleCnt="5" custScaleY="226121">
        <dgm:presLayoutVars>
          <dgm:chMax val="1"/>
          <dgm:bulletEnabled val="1"/>
        </dgm:presLayoutVars>
      </dgm:prSet>
      <dgm:spPr/>
    </dgm:pt>
    <dgm:pt modelId="{824276BA-1074-4303-9901-82FB157FC068}" type="pres">
      <dgm:prSet presAssocID="{7D95DD21-7E2A-4757-AE1B-CE81B384F5CA}" presName="descendantText" presStyleLbl="alignAccFollowNode1" presStyleIdx="1" presStyleCnt="5" custScaleY="225934">
        <dgm:presLayoutVars>
          <dgm:bulletEnabled val="1"/>
        </dgm:presLayoutVars>
      </dgm:prSet>
      <dgm:spPr/>
    </dgm:pt>
    <dgm:pt modelId="{AF08C30F-6F2E-4E36-B2DE-B0852BB9F449}" type="pres">
      <dgm:prSet presAssocID="{1A57273C-B698-48CD-86F9-F3433EBC40E5}" presName="sp" presStyleCnt="0"/>
      <dgm:spPr/>
    </dgm:pt>
    <dgm:pt modelId="{871526D2-150E-40C8-8F3E-865C6EBBD904}" type="pres">
      <dgm:prSet presAssocID="{FF146F42-33B3-4D2E-BD05-6CA6CC7ECB23}" presName="linNode" presStyleCnt="0"/>
      <dgm:spPr/>
    </dgm:pt>
    <dgm:pt modelId="{CDACC14B-7554-4FA2-BB33-DB777073E694}" type="pres">
      <dgm:prSet presAssocID="{FF146F42-33B3-4D2E-BD05-6CA6CC7ECB23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069C9778-679B-408A-9497-74B61C22E0FE}" type="pres">
      <dgm:prSet presAssocID="{FF146F42-33B3-4D2E-BD05-6CA6CC7ECB23}" presName="descendantText" presStyleLbl="alignAccFollowNode1" presStyleIdx="2" presStyleCnt="5" custScaleY="161222">
        <dgm:presLayoutVars>
          <dgm:bulletEnabled val="1"/>
        </dgm:presLayoutVars>
      </dgm:prSet>
      <dgm:spPr/>
    </dgm:pt>
    <dgm:pt modelId="{524C703D-4ABF-4C86-9765-3801BAA00691}" type="pres">
      <dgm:prSet presAssocID="{1521A784-4777-4D78-B563-BD8A571B7D2E}" presName="sp" presStyleCnt="0"/>
      <dgm:spPr/>
    </dgm:pt>
    <dgm:pt modelId="{4365D8F2-3026-4DC0-8139-77A57F2CCD38}" type="pres">
      <dgm:prSet presAssocID="{AAC938F6-B430-4613-BBA3-2A9AB53E127E}" presName="linNode" presStyleCnt="0"/>
      <dgm:spPr/>
    </dgm:pt>
    <dgm:pt modelId="{E2EA855E-AC9A-4908-8314-332AAF2AFFAD}" type="pres">
      <dgm:prSet presAssocID="{AAC938F6-B430-4613-BBA3-2A9AB53E127E}" presName="parentText" presStyleLbl="node1" presStyleIdx="3" presStyleCnt="5" custScaleY="158808">
        <dgm:presLayoutVars>
          <dgm:chMax val="1"/>
          <dgm:bulletEnabled val="1"/>
        </dgm:presLayoutVars>
      </dgm:prSet>
      <dgm:spPr/>
    </dgm:pt>
    <dgm:pt modelId="{92BF1246-C8BC-48B9-993D-479CBE7C44E2}" type="pres">
      <dgm:prSet presAssocID="{AAC938F6-B430-4613-BBA3-2A9AB53E127E}" presName="descendantText" presStyleLbl="alignAccFollowNode1" presStyleIdx="3" presStyleCnt="5" custScaleY="140295">
        <dgm:presLayoutVars>
          <dgm:bulletEnabled val="1"/>
        </dgm:presLayoutVars>
      </dgm:prSet>
      <dgm:spPr/>
    </dgm:pt>
    <dgm:pt modelId="{BB2C07CF-9965-9545-AAFB-A31F2AE1F8B0}" type="pres">
      <dgm:prSet presAssocID="{C22623EF-CDD0-477A-ABA9-A849AA7E0566}" presName="sp" presStyleCnt="0"/>
      <dgm:spPr/>
    </dgm:pt>
    <dgm:pt modelId="{59F4B014-041D-E249-9849-255F04BC8FD8}" type="pres">
      <dgm:prSet presAssocID="{20B92A36-06BF-9047-871B-DCC17E902906}" presName="linNode" presStyleCnt="0"/>
      <dgm:spPr/>
    </dgm:pt>
    <dgm:pt modelId="{AB3A6DF9-4B7E-FD42-BB5D-C54891C761A6}" type="pres">
      <dgm:prSet presAssocID="{20B92A36-06BF-9047-871B-DCC17E902906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9B2BBF17-F517-8A43-A5A9-5B7EC5EDCEA6}" type="pres">
      <dgm:prSet presAssocID="{20B92A36-06BF-9047-871B-DCC17E902906}" presName="descendantText" presStyleLbl="alignAccFollowNode1" presStyleIdx="4" presStyleCnt="5" custScaleY="125873">
        <dgm:presLayoutVars>
          <dgm:bulletEnabled val="1"/>
        </dgm:presLayoutVars>
      </dgm:prSet>
      <dgm:spPr/>
    </dgm:pt>
  </dgm:ptLst>
  <dgm:cxnLst>
    <dgm:cxn modelId="{92EDA708-A72A-48F2-8FA6-07CA3E394677}" type="presOf" srcId="{06D1241E-AA97-47D9-931B-F68B37748734}" destId="{92BF1246-C8BC-48B9-993D-479CBE7C44E2}" srcOrd="0" destOrd="0" presId="urn:microsoft.com/office/officeart/2005/8/layout/vList5"/>
    <dgm:cxn modelId="{D8B46209-2792-4083-9874-3C1A0F726FF0}" type="presOf" srcId="{FF146F42-33B3-4D2E-BD05-6CA6CC7ECB23}" destId="{CDACC14B-7554-4FA2-BB33-DB777073E694}" srcOrd="0" destOrd="0" presId="urn:microsoft.com/office/officeart/2005/8/layout/vList5"/>
    <dgm:cxn modelId="{37C64C13-E3E6-4B69-92B6-7B2D2772CC8C}" srcId="{AFBB53E9-9F7E-45F3-A7D6-ABAC27D327A2}" destId="{7D95DD21-7E2A-4757-AE1B-CE81B384F5CA}" srcOrd="1" destOrd="0" parTransId="{089BA01D-89D0-4FB2-A7D7-71F842571DCF}" sibTransId="{1A57273C-B698-48CD-86F9-F3433EBC40E5}"/>
    <dgm:cxn modelId="{09E0A61D-546B-461D-8F8B-0CBF47794D17}" srcId="{AFBB53E9-9F7E-45F3-A7D6-ABAC27D327A2}" destId="{9A98513A-5FED-4279-BD3F-FABED2278249}" srcOrd="0" destOrd="0" parTransId="{D0F95504-809F-4591-9C82-649131E254B7}" sibTransId="{5995C5F4-7CE1-4510-850B-74C8DA022BF6}"/>
    <dgm:cxn modelId="{A900B41F-C0AE-4BA6-99AE-C8C6DBEF9194}" srcId="{AFBB53E9-9F7E-45F3-A7D6-ABAC27D327A2}" destId="{AAC938F6-B430-4613-BBA3-2A9AB53E127E}" srcOrd="3" destOrd="0" parTransId="{42096DFC-FB49-420A-BF12-E0DC1420737B}" sibTransId="{C22623EF-CDD0-477A-ABA9-A849AA7E0566}"/>
    <dgm:cxn modelId="{8D034E48-5D53-4B7E-9B73-E887812B3D28}" type="presOf" srcId="{AFBB53E9-9F7E-45F3-A7D6-ABAC27D327A2}" destId="{450149CE-C72B-44A7-8B74-CCF109AA9CBD}" srcOrd="0" destOrd="0" presId="urn:microsoft.com/office/officeart/2005/8/layout/vList5"/>
    <dgm:cxn modelId="{D5458370-0DA3-42BD-987A-F4E54106F412}" srcId="{FF146F42-33B3-4D2E-BD05-6CA6CC7ECB23}" destId="{5ABEF7D4-784C-476F-885E-38C098469C15}" srcOrd="0" destOrd="0" parTransId="{F243CCB1-1B83-4371-A6B3-A31E182D1AE3}" sibTransId="{E811CB94-243A-4956-A897-9BC697C902EE}"/>
    <dgm:cxn modelId="{60457556-C974-4BD0-931D-969565E47367}" srcId="{7D95DD21-7E2A-4757-AE1B-CE81B384F5CA}" destId="{EC5B90FA-59B3-44E8-A81E-0702ADAA473E}" srcOrd="0" destOrd="0" parTransId="{0F33E4BD-7AD8-4B40-A673-D49C6409CEE8}" sibTransId="{3684A910-8F4A-489E-AAF1-C4958369BE98}"/>
    <dgm:cxn modelId="{BFAEBB79-5722-A945-A769-9CE43DAAB48F}" srcId="{AFBB53E9-9F7E-45F3-A7D6-ABAC27D327A2}" destId="{20B92A36-06BF-9047-871B-DCC17E902906}" srcOrd="4" destOrd="0" parTransId="{A454AC2F-33DD-6B42-9402-09E9EF42C74A}" sibTransId="{E8166AAF-13C3-224D-929E-A6F6F9C7806C}"/>
    <dgm:cxn modelId="{8E6E7B81-68D1-42C9-824E-2F19C6CAF900}" type="presOf" srcId="{9A98513A-5FED-4279-BD3F-FABED2278249}" destId="{5F288806-28CE-4338-ADC6-185C498B593B}" srcOrd="0" destOrd="0" presId="urn:microsoft.com/office/officeart/2005/8/layout/vList5"/>
    <dgm:cxn modelId="{2C7CDA9F-5E65-4C6E-9EA4-D1136B4D2F55}" srcId="{9A98513A-5FED-4279-BD3F-FABED2278249}" destId="{FD9F0F9E-1541-4906-B083-1ABD74936061}" srcOrd="0" destOrd="0" parTransId="{1570AC5E-E435-4E65-B1F2-2A489F328CD7}" sibTransId="{10EFDD64-96EA-41C0-A9A6-06AE15CD90EF}"/>
    <dgm:cxn modelId="{9326B0AB-DA48-4829-864A-B6D19876545E}" type="presOf" srcId="{FD9F0F9E-1541-4906-B083-1ABD74936061}" destId="{EF83AA9E-0101-4DAE-8BD5-15AD16D94501}" srcOrd="0" destOrd="0" presId="urn:microsoft.com/office/officeart/2005/8/layout/vList5"/>
    <dgm:cxn modelId="{807DCEB3-4C73-4142-AFA5-7EFDFC55B003}" srcId="{AFBB53E9-9F7E-45F3-A7D6-ABAC27D327A2}" destId="{FF146F42-33B3-4D2E-BD05-6CA6CC7ECB23}" srcOrd="2" destOrd="0" parTransId="{666F8B9D-E185-4779-A849-67E4B9DE5D1E}" sibTransId="{1521A784-4777-4D78-B563-BD8A571B7D2E}"/>
    <dgm:cxn modelId="{3C2A40C7-82FF-E84D-A594-5E659FA984DD}" srcId="{20B92A36-06BF-9047-871B-DCC17E902906}" destId="{E2ED0430-EC5A-4449-A71E-797CD2120921}" srcOrd="0" destOrd="0" parTransId="{AE8B695B-C71D-414A-A55C-9A1390C42D2E}" sibTransId="{E4F26A94-3066-5A4E-9067-5B42FF211C52}"/>
    <dgm:cxn modelId="{172686D1-2854-4777-8896-268A3090B4AC}" type="presOf" srcId="{5ABEF7D4-784C-476F-885E-38C098469C15}" destId="{069C9778-679B-408A-9497-74B61C22E0FE}" srcOrd="0" destOrd="0" presId="urn:microsoft.com/office/officeart/2005/8/layout/vList5"/>
    <dgm:cxn modelId="{5326E2D8-317E-4772-A8EC-6DC6E74C965C}" type="presOf" srcId="{7D95DD21-7E2A-4757-AE1B-CE81B384F5CA}" destId="{E39D354C-F903-4FEB-931C-E1F9F574BE21}" srcOrd="0" destOrd="0" presId="urn:microsoft.com/office/officeart/2005/8/layout/vList5"/>
    <dgm:cxn modelId="{87A2BED9-11AD-4BE6-BE5C-859F97636860}" type="presOf" srcId="{EC5B90FA-59B3-44E8-A81E-0702ADAA473E}" destId="{824276BA-1074-4303-9901-82FB157FC068}" srcOrd="0" destOrd="0" presId="urn:microsoft.com/office/officeart/2005/8/layout/vList5"/>
    <dgm:cxn modelId="{AAB489E2-11CC-F64B-801B-95B3A025E569}" type="presOf" srcId="{20B92A36-06BF-9047-871B-DCC17E902906}" destId="{AB3A6DF9-4B7E-FD42-BB5D-C54891C761A6}" srcOrd="0" destOrd="0" presId="urn:microsoft.com/office/officeart/2005/8/layout/vList5"/>
    <dgm:cxn modelId="{192BD9E9-382C-6D44-8442-0958D218504C}" type="presOf" srcId="{E2ED0430-EC5A-4449-A71E-797CD2120921}" destId="{9B2BBF17-F517-8A43-A5A9-5B7EC5EDCEA6}" srcOrd="0" destOrd="0" presId="urn:microsoft.com/office/officeart/2005/8/layout/vList5"/>
    <dgm:cxn modelId="{4E4EBCF3-957A-4DCB-93D4-45FE5FE4BCE2}" srcId="{AAC938F6-B430-4613-BBA3-2A9AB53E127E}" destId="{06D1241E-AA97-47D9-931B-F68B37748734}" srcOrd="0" destOrd="0" parTransId="{00441CF2-75A1-4E3A-9C5D-F9E96BFA988A}" sibTransId="{E7D972FA-F33A-43DD-B38A-33C162ECB1CD}"/>
    <dgm:cxn modelId="{89B03EFC-1FF5-44F2-BE6E-088121094585}" type="presOf" srcId="{AAC938F6-B430-4613-BBA3-2A9AB53E127E}" destId="{E2EA855E-AC9A-4908-8314-332AAF2AFFAD}" srcOrd="0" destOrd="0" presId="urn:microsoft.com/office/officeart/2005/8/layout/vList5"/>
    <dgm:cxn modelId="{3B7B843C-7AAF-4CED-B720-62A37DA4A250}" type="presParOf" srcId="{450149CE-C72B-44A7-8B74-CCF109AA9CBD}" destId="{28AC1502-89F8-4A9F-A8DB-85EFA91D244E}" srcOrd="0" destOrd="0" presId="urn:microsoft.com/office/officeart/2005/8/layout/vList5"/>
    <dgm:cxn modelId="{DB3CF04C-3343-4BAB-A889-E5886D465E30}" type="presParOf" srcId="{28AC1502-89F8-4A9F-A8DB-85EFA91D244E}" destId="{5F288806-28CE-4338-ADC6-185C498B593B}" srcOrd="0" destOrd="0" presId="urn:microsoft.com/office/officeart/2005/8/layout/vList5"/>
    <dgm:cxn modelId="{1F7E02C3-E3FC-4F65-8CF5-B4B789DFE714}" type="presParOf" srcId="{28AC1502-89F8-4A9F-A8DB-85EFA91D244E}" destId="{EF83AA9E-0101-4DAE-8BD5-15AD16D94501}" srcOrd="1" destOrd="0" presId="urn:microsoft.com/office/officeart/2005/8/layout/vList5"/>
    <dgm:cxn modelId="{0D37432B-BCAE-41F8-9313-A26AA61D79A5}" type="presParOf" srcId="{450149CE-C72B-44A7-8B74-CCF109AA9CBD}" destId="{D2FD9FAC-F13C-4841-9C04-4B5A7D1C39F8}" srcOrd="1" destOrd="0" presId="urn:microsoft.com/office/officeart/2005/8/layout/vList5"/>
    <dgm:cxn modelId="{792454FB-8DA8-451B-A7C2-0A7C84F5D20E}" type="presParOf" srcId="{450149CE-C72B-44A7-8B74-CCF109AA9CBD}" destId="{E1F1FA41-AE2A-4699-956A-DD726C9D5E1F}" srcOrd="2" destOrd="0" presId="urn:microsoft.com/office/officeart/2005/8/layout/vList5"/>
    <dgm:cxn modelId="{5DE20E36-AA3D-4166-B149-C34AC0D9B5EE}" type="presParOf" srcId="{E1F1FA41-AE2A-4699-956A-DD726C9D5E1F}" destId="{E39D354C-F903-4FEB-931C-E1F9F574BE21}" srcOrd="0" destOrd="0" presId="urn:microsoft.com/office/officeart/2005/8/layout/vList5"/>
    <dgm:cxn modelId="{6893A3F3-2326-4F27-932C-36165188D13A}" type="presParOf" srcId="{E1F1FA41-AE2A-4699-956A-DD726C9D5E1F}" destId="{824276BA-1074-4303-9901-82FB157FC068}" srcOrd="1" destOrd="0" presId="urn:microsoft.com/office/officeart/2005/8/layout/vList5"/>
    <dgm:cxn modelId="{72B4E126-9ACC-42F0-BE65-DF51B20A61F2}" type="presParOf" srcId="{450149CE-C72B-44A7-8B74-CCF109AA9CBD}" destId="{AF08C30F-6F2E-4E36-B2DE-B0852BB9F449}" srcOrd="3" destOrd="0" presId="urn:microsoft.com/office/officeart/2005/8/layout/vList5"/>
    <dgm:cxn modelId="{D1B72D4C-909D-4E7C-AC41-5FE0B02EBFC3}" type="presParOf" srcId="{450149CE-C72B-44A7-8B74-CCF109AA9CBD}" destId="{871526D2-150E-40C8-8F3E-865C6EBBD904}" srcOrd="4" destOrd="0" presId="urn:microsoft.com/office/officeart/2005/8/layout/vList5"/>
    <dgm:cxn modelId="{B1A87903-14D4-4587-8DE2-5F0FF7FDBA89}" type="presParOf" srcId="{871526D2-150E-40C8-8F3E-865C6EBBD904}" destId="{CDACC14B-7554-4FA2-BB33-DB777073E694}" srcOrd="0" destOrd="0" presId="urn:microsoft.com/office/officeart/2005/8/layout/vList5"/>
    <dgm:cxn modelId="{E4606B1C-352E-4FCC-8ECB-AF7626AA0A2E}" type="presParOf" srcId="{871526D2-150E-40C8-8F3E-865C6EBBD904}" destId="{069C9778-679B-408A-9497-74B61C22E0FE}" srcOrd="1" destOrd="0" presId="urn:microsoft.com/office/officeart/2005/8/layout/vList5"/>
    <dgm:cxn modelId="{C1C2D538-7261-485A-96E1-407DEDBF73C9}" type="presParOf" srcId="{450149CE-C72B-44A7-8B74-CCF109AA9CBD}" destId="{524C703D-4ABF-4C86-9765-3801BAA00691}" srcOrd="5" destOrd="0" presId="urn:microsoft.com/office/officeart/2005/8/layout/vList5"/>
    <dgm:cxn modelId="{3903F3B1-3333-4B5B-8385-D1361C932087}" type="presParOf" srcId="{450149CE-C72B-44A7-8B74-CCF109AA9CBD}" destId="{4365D8F2-3026-4DC0-8139-77A57F2CCD38}" srcOrd="6" destOrd="0" presId="urn:microsoft.com/office/officeart/2005/8/layout/vList5"/>
    <dgm:cxn modelId="{A0754ECC-695A-46E3-9FD4-99E4BE24BBFC}" type="presParOf" srcId="{4365D8F2-3026-4DC0-8139-77A57F2CCD38}" destId="{E2EA855E-AC9A-4908-8314-332AAF2AFFAD}" srcOrd="0" destOrd="0" presId="urn:microsoft.com/office/officeart/2005/8/layout/vList5"/>
    <dgm:cxn modelId="{B5E01FB2-CD87-4CD8-995E-36251BD37EED}" type="presParOf" srcId="{4365D8F2-3026-4DC0-8139-77A57F2CCD38}" destId="{92BF1246-C8BC-48B9-993D-479CBE7C44E2}" srcOrd="1" destOrd="0" presId="urn:microsoft.com/office/officeart/2005/8/layout/vList5"/>
    <dgm:cxn modelId="{D098DA91-6D18-2343-845B-F87560642828}" type="presParOf" srcId="{450149CE-C72B-44A7-8B74-CCF109AA9CBD}" destId="{BB2C07CF-9965-9545-AAFB-A31F2AE1F8B0}" srcOrd="7" destOrd="0" presId="urn:microsoft.com/office/officeart/2005/8/layout/vList5"/>
    <dgm:cxn modelId="{D4BF9A95-4A78-AF43-A6B8-FAEBE91A8CBA}" type="presParOf" srcId="{450149CE-C72B-44A7-8B74-CCF109AA9CBD}" destId="{59F4B014-041D-E249-9849-255F04BC8FD8}" srcOrd="8" destOrd="0" presId="urn:microsoft.com/office/officeart/2005/8/layout/vList5"/>
    <dgm:cxn modelId="{04273A40-556C-6B4C-9082-30AA658904E6}" type="presParOf" srcId="{59F4B014-041D-E249-9849-255F04BC8FD8}" destId="{AB3A6DF9-4B7E-FD42-BB5D-C54891C761A6}" srcOrd="0" destOrd="0" presId="urn:microsoft.com/office/officeart/2005/8/layout/vList5"/>
    <dgm:cxn modelId="{59FE79B9-B4AE-BA43-BB07-97FE836908D4}" type="presParOf" srcId="{59F4B014-041D-E249-9849-255F04BC8FD8}" destId="{9B2BBF17-F517-8A43-A5A9-5B7EC5EDCEA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640308-E776-4E36-9986-FA647FFB13F6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83C4BF3-E374-42F9-AEB3-58D796DFF006}">
      <dgm:prSet phldrT="[Text]" custT="1"/>
      <dgm:spPr/>
      <dgm:t>
        <a:bodyPr anchor="ctr"/>
        <a:lstStyle/>
        <a:p>
          <a:r>
            <a:rPr lang="en-GB" sz="1600" b="1">
              <a:latin typeface="+mn-lt"/>
            </a:rPr>
            <a:t>Summarise The Source</a:t>
          </a:r>
        </a:p>
      </dgm:t>
    </dgm:pt>
    <dgm:pt modelId="{BFABFF07-06AD-4F05-884A-7FAF79AC65B6}" type="parTrans" cxnId="{6B5763B3-80CC-4CB6-BC7F-432A6726279F}">
      <dgm:prSet/>
      <dgm:spPr/>
      <dgm:t>
        <a:bodyPr/>
        <a:lstStyle/>
        <a:p>
          <a:endParaRPr lang="en-GB"/>
        </a:p>
      </dgm:t>
    </dgm:pt>
    <dgm:pt modelId="{754F19BA-0BFE-4049-980A-82F8348153D9}" type="sibTrans" cxnId="{6B5763B3-80CC-4CB6-BC7F-432A6726279F}">
      <dgm:prSet/>
      <dgm:spPr/>
      <dgm:t>
        <a:bodyPr/>
        <a:lstStyle/>
        <a:p>
          <a:endParaRPr lang="en-GB"/>
        </a:p>
      </dgm:t>
    </dgm:pt>
    <dgm:pt modelId="{79A28B62-13CA-4012-A21F-D3EFFB1727FA}">
      <dgm:prSet phldrT="[Text]" custT="1"/>
      <dgm:spPr/>
      <dgm:t>
        <a:bodyPr anchor="ctr"/>
        <a:lstStyle/>
        <a:p>
          <a:r>
            <a:rPr lang="en-GB" sz="1600">
              <a:latin typeface="+mn-lt"/>
            </a:rPr>
            <a:t>Who wrote the source?</a:t>
          </a:r>
        </a:p>
      </dgm:t>
    </dgm:pt>
    <dgm:pt modelId="{D866445B-84F3-445F-B36B-16C86251FA28}" type="parTrans" cxnId="{25D7CAF1-2A52-4169-AA44-DD8EE78B5D43}">
      <dgm:prSet/>
      <dgm:spPr/>
      <dgm:t>
        <a:bodyPr/>
        <a:lstStyle/>
        <a:p>
          <a:endParaRPr lang="en-GB"/>
        </a:p>
      </dgm:t>
    </dgm:pt>
    <dgm:pt modelId="{365CB28F-7908-46CB-84C6-109FAF82998A}" type="sibTrans" cxnId="{25D7CAF1-2A52-4169-AA44-DD8EE78B5D43}">
      <dgm:prSet/>
      <dgm:spPr/>
      <dgm:t>
        <a:bodyPr/>
        <a:lstStyle/>
        <a:p>
          <a:endParaRPr lang="en-GB"/>
        </a:p>
      </dgm:t>
    </dgm:pt>
    <dgm:pt modelId="{B9CAE9A2-E881-4E7A-9933-163EB79278C4}">
      <dgm:prSet phldrT="[Text]" custT="1"/>
      <dgm:spPr/>
      <dgm:t>
        <a:bodyPr anchor="ctr"/>
        <a:lstStyle/>
        <a:p>
          <a:r>
            <a:rPr lang="en-GB" sz="1600" b="1">
              <a:latin typeface="+mn-lt"/>
            </a:rPr>
            <a:t>Evaluate The Source</a:t>
          </a:r>
        </a:p>
      </dgm:t>
    </dgm:pt>
    <dgm:pt modelId="{165654F4-36F1-4D85-9B23-4E687A9C6ACE}" type="parTrans" cxnId="{C91A777A-A9B7-49A5-8FD2-1B1E47E6660E}">
      <dgm:prSet/>
      <dgm:spPr/>
      <dgm:t>
        <a:bodyPr/>
        <a:lstStyle/>
        <a:p>
          <a:endParaRPr lang="en-GB"/>
        </a:p>
      </dgm:t>
    </dgm:pt>
    <dgm:pt modelId="{0EA82D76-EC83-42F3-9D7B-F5E3FF094DB6}" type="sibTrans" cxnId="{C91A777A-A9B7-49A5-8FD2-1B1E47E6660E}">
      <dgm:prSet/>
      <dgm:spPr/>
      <dgm:t>
        <a:bodyPr/>
        <a:lstStyle/>
        <a:p>
          <a:endParaRPr lang="en-GB"/>
        </a:p>
      </dgm:t>
    </dgm:pt>
    <dgm:pt modelId="{41633C7C-3427-4E63-9B44-125C2D613592}">
      <dgm:prSet phldrT="[Text]" custT="1"/>
      <dgm:spPr/>
      <dgm:t>
        <a:bodyPr anchor="ctr"/>
        <a:lstStyle/>
        <a:p>
          <a:r>
            <a:rPr lang="en-GB" sz="1600">
              <a:latin typeface="+mn-lt"/>
            </a:rPr>
            <a:t>What does it not cover?</a:t>
          </a:r>
        </a:p>
      </dgm:t>
    </dgm:pt>
    <dgm:pt modelId="{682184C2-31AA-472A-8A44-F5C63F3AE576}" type="parTrans" cxnId="{7F812FCE-EB41-4F08-B975-49AE51694521}">
      <dgm:prSet/>
      <dgm:spPr/>
      <dgm:t>
        <a:bodyPr/>
        <a:lstStyle/>
        <a:p>
          <a:endParaRPr lang="en-GB"/>
        </a:p>
      </dgm:t>
    </dgm:pt>
    <dgm:pt modelId="{702AF990-104D-456C-882E-939A52D1555E}" type="sibTrans" cxnId="{7F812FCE-EB41-4F08-B975-49AE51694521}">
      <dgm:prSet/>
      <dgm:spPr/>
      <dgm:t>
        <a:bodyPr/>
        <a:lstStyle/>
        <a:p>
          <a:endParaRPr lang="en-GB"/>
        </a:p>
      </dgm:t>
    </dgm:pt>
    <dgm:pt modelId="{69A490E7-7424-4B56-81DB-976919075A16}">
      <dgm:prSet phldrT="[Text]" custT="1"/>
      <dgm:spPr/>
      <dgm:t>
        <a:bodyPr anchor="ctr"/>
        <a:lstStyle/>
        <a:p>
          <a:r>
            <a:rPr lang="en-GB" sz="1600">
              <a:latin typeface="+mn-lt"/>
            </a:rPr>
            <a:t>How it links to other sources?</a:t>
          </a:r>
        </a:p>
      </dgm:t>
    </dgm:pt>
    <dgm:pt modelId="{4264886C-228C-4C51-BAD0-27CE6BF122B1}" type="parTrans" cxnId="{E7C881FE-8F98-4447-A2A1-570A5E174B13}">
      <dgm:prSet/>
      <dgm:spPr/>
      <dgm:t>
        <a:bodyPr/>
        <a:lstStyle/>
        <a:p>
          <a:endParaRPr lang="en-GB"/>
        </a:p>
      </dgm:t>
    </dgm:pt>
    <dgm:pt modelId="{A496C743-C704-41BC-9CAE-D9659C79F3AC}" type="sibTrans" cxnId="{E7C881FE-8F98-4447-A2A1-570A5E174B13}">
      <dgm:prSet/>
      <dgm:spPr/>
      <dgm:t>
        <a:bodyPr/>
        <a:lstStyle/>
        <a:p>
          <a:endParaRPr lang="en-GB"/>
        </a:p>
      </dgm:t>
    </dgm:pt>
    <dgm:pt modelId="{8226353C-5AA0-4A74-B731-640E395ECD15}">
      <dgm:prSet phldrT="[Text]" custT="1"/>
      <dgm:spPr/>
      <dgm:t>
        <a:bodyPr/>
        <a:lstStyle/>
        <a:p>
          <a:r>
            <a:rPr lang="en-GB" sz="1600" b="1">
              <a:latin typeface="+mn-lt"/>
            </a:rPr>
            <a:t>Full Source Reference</a:t>
          </a:r>
        </a:p>
      </dgm:t>
    </dgm:pt>
    <dgm:pt modelId="{069078B9-3E6D-4A68-9944-429DA464EE1D}" type="parTrans" cxnId="{82EAF6A1-1887-4BE0-9055-580FCDE2ACA7}">
      <dgm:prSet/>
      <dgm:spPr/>
      <dgm:t>
        <a:bodyPr/>
        <a:lstStyle/>
        <a:p>
          <a:endParaRPr lang="en-GB"/>
        </a:p>
      </dgm:t>
    </dgm:pt>
    <dgm:pt modelId="{C19097C1-85FC-4C6A-BD41-F279D726F762}" type="sibTrans" cxnId="{82EAF6A1-1887-4BE0-9055-580FCDE2ACA7}">
      <dgm:prSet/>
      <dgm:spPr/>
      <dgm:t>
        <a:bodyPr/>
        <a:lstStyle/>
        <a:p>
          <a:endParaRPr lang="en-GB"/>
        </a:p>
      </dgm:t>
    </dgm:pt>
    <dgm:pt modelId="{CEF32F86-2CB2-4203-8F01-41F8389E33C2}">
      <dgm:prSet phldrT="[Text]" custT="1"/>
      <dgm:spPr/>
      <dgm:t>
        <a:bodyPr anchor="ctr"/>
        <a:lstStyle/>
        <a:p>
          <a:r>
            <a:rPr lang="en-GB" sz="1600">
              <a:latin typeface="+mn-lt"/>
            </a:rPr>
            <a:t>What were their methods?</a:t>
          </a:r>
        </a:p>
      </dgm:t>
    </dgm:pt>
    <dgm:pt modelId="{4B70E2FE-1A3E-4C65-979D-E19937353ECC}" type="parTrans" cxnId="{9E4512C8-6522-4D16-824F-467B414FDFE7}">
      <dgm:prSet/>
      <dgm:spPr/>
      <dgm:t>
        <a:bodyPr/>
        <a:lstStyle/>
        <a:p>
          <a:endParaRPr lang="en-GB"/>
        </a:p>
      </dgm:t>
    </dgm:pt>
    <dgm:pt modelId="{AA538E0E-5660-404D-BB75-E17123F2169D}" type="sibTrans" cxnId="{9E4512C8-6522-4D16-824F-467B414FDFE7}">
      <dgm:prSet/>
      <dgm:spPr/>
      <dgm:t>
        <a:bodyPr/>
        <a:lstStyle/>
        <a:p>
          <a:endParaRPr lang="en-GB"/>
        </a:p>
      </dgm:t>
    </dgm:pt>
    <dgm:pt modelId="{EF25A421-F094-43F7-B26C-BD886487EFBC}">
      <dgm:prSet phldrT="[Text]" custT="1"/>
      <dgm:spPr/>
      <dgm:t>
        <a:bodyPr anchor="ctr"/>
        <a:lstStyle/>
        <a:p>
          <a:r>
            <a:rPr lang="en-GB" sz="1600">
              <a:latin typeface="+mn-lt"/>
            </a:rPr>
            <a:t>What were their findings? </a:t>
          </a:r>
        </a:p>
      </dgm:t>
    </dgm:pt>
    <dgm:pt modelId="{BC67B258-77E7-4E46-AA67-0D55FA916B65}" type="parTrans" cxnId="{CE069316-29BD-4496-A4A1-A2E60E3844DD}">
      <dgm:prSet/>
      <dgm:spPr/>
      <dgm:t>
        <a:bodyPr/>
        <a:lstStyle/>
        <a:p>
          <a:endParaRPr lang="en-GB"/>
        </a:p>
      </dgm:t>
    </dgm:pt>
    <dgm:pt modelId="{FBE54FE0-A855-42E0-83A7-70EB7B94021B}" type="sibTrans" cxnId="{CE069316-29BD-4496-A4A1-A2E60E3844DD}">
      <dgm:prSet/>
      <dgm:spPr/>
      <dgm:t>
        <a:bodyPr/>
        <a:lstStyle/>
        <a:p>
          <a:endParaRPr lang="en-GB"/>
        </a:p>
      </dgm:t>
    </dgm:pt>
    <dgm:pt modelId="{252BC4F2-CB50-46B7-8623-399208D888DD}">
      <dgm:prSet phldrT="[Text]" custT="1"/>
      <dgm:spPr/>
      <dgm:t>
        <a:bodyPr anchor="ctr"/>
        <a:lstStyle/>
        <a:p>
          <a:r>
            <a:rPr lang="en-GB" sz="1600">
              <a:latin typeface="+mn-lt"/>
            </a:rPr>
            <a:t>How is it useful to your project?</a:t>
          </a:r>
        </a:p>
      </dgm:t>
    </dgm:pt>
    <dgm:pt modelId="{FA7BA85E-C453-4E88-A9AC-2CA2BCCC37A2}" type="parTrans" cxnId="{FDC15389-B1E2-412C-A27F-80E258461D31}">
      <dgm:prSet/>
      <dgm:spPr/>
      <dgm:t>
        <a:bodyPr/>
        <a:lstStyle/>
        <a:p>
          <a:endParaRPr lang="en-GB"/>
        </a:p>
      </dgm:t>
    </dgm:pt>
    <dgm:pt modelId="{8B465E29-506D-4E3D-B272-37ED32DF8737}" type="sibTrans" cxnId="{FDC15389-B1E2-412C-A27F-80E258461D31}">
      <dgm:prSet/>
      <dgm:spPr/>
      <dgm:t>
        <a:bodyPr/>
        <a:lstStyle/>
        <a:p>
          <a:endParaRPr lang="en-GB"/>
        </a:p>
      </dgm:t>
    </dgm:pt>
    <dgm:pt modelId="{EB7D32B8-0264-471D-A5BA-0E6D07B5E3BB}" type="pres">
      <dgm:prSet presAssocID="{1C640308-E776-4E36-9986-FA647FFB13F6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177B79C6-043D-4DD8-B00E-01E90DDEAE53}" type="pres">
      <dgm:prSet presAssocID="{8226353C-5AA0-4A74-B731-640E395ECD15}" presName="parentText1" presStyleLbl="node1" presStyleIdx="0" presStyleCnt="3" custLinFactNeighborY="-7284">
        <dgm:presLayoutVars>
          <dgm:chMax/>
          <dgm:chPref val="3"/>
          <dgm:bulletEnabled val="1"/>
        </dgm:presLayoutVars>
      </dgm:prSet>
      <dgm:spPr/>
    </dgm:pt>
    <dgm:pt modelId="{C81E2E7D-DA1F-4E85-9EF9-6873C6FA41DB}" type="pres">
      <dgm:prSet presAssocID="{383C4BF3-E374-42F9-AEB3-58D796DFF006}" presName="parentText2" presStyleLbl="node1" presStyleIdx="1" presStyleCnt="3" custScaleX="116053" custLinFactNeighborX="-5363" custLinFactNeighborY="2020">
        <dgm:presLayoutVars>
          <dgm:chMax/>
          <dgm:chPref val="3"/>
          <dgm:bulletEnabled val="1"/>
        </dgm:presLayoutVars>
      </dgm:prSet>
      <dgm:spPr/>
    </dgm:pt>
    <dgm:pt modelId="{94DE2F44-8B1A-44AD-8F8C-3B7B4EE2BC47}" type="pres">
      <dgm:prSet presAssocID="{383C4BF3-E374-42F9-AEB3-58D796DFF006}" presName="childText2" presStyleLbl="solidAlignAcc1" presStyleIdx="0" presStyleCnt="2" custScaleX="122608" custScaleY="69258" custLinFactNeighborX="-17788" custLinFactNeighborY="-15119">
        <dgm:presLayoutVars>
          <dgm:chMax val="0"/>
          <dgm:chPref val="0"/>
          <dgm:bulletEnabled val="1"/>
        </dgm:presLayoutVars>
      </dgm:prSet>
      <dgm:spPr/>
    </dgm:pt>
    <dgm:pt modelId="{7DE11B12-3A9C-4EA5-8A52-7AF690E06532}" type="pres">
      <dgm:prSet presAssocID="{B9CAE9A2-E881-4E7A-9933-163EB79278C4}" presName="parentText3" presStyleLbl="node1" presStyleIdx="2" presStyleCnt="3" custScaleX="134296" custLinFactNeighborX="-5983" custLinFactNeighborY="4854">
        <dgm:presLayoutVars>
          <dgm:chMax/>
          <dgm:chPref val="3"/>
          <dgm:bulletEnabled val="1"/>
        </dgm:presLayoutVars>
      </dgm:prSet>
      <dgm:spPr/>
    </dgm:pt>
    <dgm:pt modelId="{3036C3E2-E903-41F6-8AA3-8075C6211CB1}" type="pres">
      <dgm:prSet presAssocID="{B9CAE9A2-E881-4E7A-9933-163EB79278C4}" presName="childText3" presStyleLbl="solidAlignAcc1" presStyleIdx="1" presStyleCnt="2" custScaleX="132629" custScaleY="76520" custLinFactNeighborX="1199" custLinFactNeighborY="-9590">
        <dgm:presLayoutVars>
          <dgm:chMax val="0"/>
          <dgm:chPref val="0"/>
          <dgm:bulletEnabled val="1"/>
        </dgm:presLayoutVars>
      </dgm:prSet>
      <dgm:spPr/>
    </dgm:pt>
  </dgm:ptLst>
  <dgm:cxnLst>
    <dgm:cxn modelId="{CE069316-29BD-4496-A4A1-A2E60E3844DD}" srcId="{383C4BF3-E374-42F9-AEB3-58D796DFF006}" destId="{EF25A421-F094-43F7-B26C-BD886487EFBC}" srcOrd="2" destOrd="0" parTransId="{BC67B258-77E7-4E46-AA67-0D55FA916B65}" sibTransId="{FBE54FE0-A855-42E0-83A7-70EB7B94021B}"/>
    <dgm:cxn modelId="{E759F518-3435-4AAF-9C92-CF03B705F44A}" type="presOf" srcId="{69A490E7-7424-4B56-81DB-976919075A16}" destId="{3036C3E2-E903-41F6-8AA3-8075C6211CB1}" srcOrd="0" destOrd="0" presId="urn:microsoft.com/office/officeart/2009/3/layout/IncreasingArrowsProcess"/>
    <dgm:cxn modelId="{C4A3D65B-7BCA-4B98-855C-7571A5C8C785}" type="presOf" srcId="{EF25A421-F094-43F7-B26C-BD886487EFBC}" destId="{94DE2F44-8B1A-44AD-8F8C-3B7B4EE2BC47}" srcOrd="0" destOrd="2" presId="urn:microsoft.com/office/officeart/2009/3/layout/IncreasingArrowsProcess"/>
    <dgm:cxn modelId="{60C67765-5221-41F4-AF98-CA8CA1C64090}" type="presOf" srcId="{383C4BF3-E374-42F9-AEB3-58D796DFF006}" destId="{C81E2E7D-DA1F-4E85-9EF9-6873C6FA41DB}" srcOrd="0" destOrd="0" presId="urn:microsoft.com/office/officeart/2009/3/layout/IncreasingArrowsProcess"/>
    <dgm:cxn modelId="{241BC449-4C86-40AA-BBB9-B1D883A7BA23}" type="presOf" srcId="{1C640308-E776-4E36-9986-FA647FFB13F6}" destId="{EB7D32B8-0264-471D-A5BA-0E6D07B5E3BB}" srcOrd="0" destOrd="0" presId="urn:microsoft.com/office/officeart/2009/3/layout/IncreasingArrowsProcess"/>
    <dgm:cxn modelId="{C91A777A-A9B7-49A5-8FD2-1B1E47E6660E}" srcId="{1C640308-E776-4E36-9986-FA647FFB13F6}" destId="{B9CAE9A2-E881-4E7A-9933-163EB79278C4}" srcOrd="2" destOrd="0" parTransId="{165654F4-36F1-4D85-9B23-4E687A9C6ACE}" sibTransId="{0EA82D76-EC83-42F3-9D7B-F5E3FF094DB6}"/>
    <dgm:cxn modelId="{2A106781-4C7F-4183-8078-1A36E694D473}" type="presOf" srcId="{8226353C-5AA0-4A74-B731-640E395ECD15}" destId="{177B79C6-043D-4DD8-B00E-01E90DDEAE53}" srcOrd="0" destOrd="0" presId="urn:microsoft.com/office/officeart/2009/3/layout/IncreasingArrowsProcess"/>
    <dgm:cxn modelId="{FDC15389-B1E2-412C-A27F-80E258461D31}" srcId="{B9CAE9A2-E881-4E7A-9933-163EB79278C4}" destId="{252BC4F2-CB50-46B7-8623-399208D888DD}" srcOrd="1" destOrd="0" parTransId="{FA7BA85E-C453-4E88-A9AC-2CA2BCCC37A2}" sibTransId="{8B465E29-506D-4E3D-B272-37ED32DF8737}"/>
    <dgm:cxn modelId="{E2BAF695-8F59-4CBD-9734-8AFB34DA4BFD}" type="presOf" srcId="{79A28B62-13CA-4012-A21F-D3EFFB1727FA}" destId="{94DE2F44-8B1A-44AD-8F8C-3B7B4EE2BC47}" srcOrd="0" destOrd="0" presId="urn:microsoft.com/office/officeart/2009/3/layout/IncreasingArrowsProcess"/>
    <dgm:cxn modelId="{82EAF6A1-1887-4BE0-9055-580FCDE2ACA7}" srcId="{1C640308-E776-4E36-9986-FA647FFB13F6}" destId="{8226353C-5AA0-4A74-B731-640E395ECD15}" srcOrd="0" destOrd="0" parTransId="{069078B9-3E6D-4A68-9944-429DA464EE1D}" sibTransId="{C19097C1-85FC-4C6A-BD41-F279D726F762}"/>
    <dgm:cxn modelId="{6E9F33AC-737C-46EA-9B0C-3B4433B6B710}" type="presOf" srcId="{B9CAE9A2-E881-4E7A-9933-163EB79278C4}" destId="{7DE11B12-3A9C-4EA5-8A52-7AF690E06532}" srcOrd="0" destOrd="0" presId="urn:microsoft.com/office/officeart/2009/3/layout/IncreasingArrowsProcess"/>
    <dgm:cxn modelId="{BB314AAF-8140-4A7B-94AC-EBD284F08BFE}" type="presOf" srcId="{41633C7C-3427-4E63-9B44-125C2D613592}" destId="{3036C3E2-E903-41F6-8AA3-8075C6211CB1}" srcOrd="0" destOrd="2" presId="urn:microsoft.com/office/officeart/2009/3/layout/IncreasingArrowsProcess"/>
    <dgm:cxn modelId="{6B5763B3-80CC-4CB6-BC7F-432A6726279F}" srcId="{1C640308-E776-4E36-9986-FA647FFB13F6}" destId="{383C4BF3-E374-42F9-AEB3-58D796DFF006}" srcOrd="1" destOrd="0" parTransId="{BFABFF07-06AD-4F05-884A-7FAF79AC65B6}" sibTransId="{754F19BA-0BFE-4049-980A-82F8348153D9}"/>
    <dgm:cxn modelId="{9E4512C8-6522-4D16-824F-467B414FDFE7}" srcId="{383C4BF3-E374-42F9-AEB3-58D796DFF006}" destId="{CEF32F86-2CB2-4203-8F01-41F8389E33C2}" srcOrd="1" destOrd="0" parTransId="{4B70E2FE-1A3E-4C65-979D-E19937353ECC}" sibTransId="{AA538E0E-5660-404D-BB75-E17123F2169D}"/>
    <dgm:cxn modelId="{7F812FCE-EB41-4F08-B975-49AE51694521}" srcId="{B9CAE9A2-E881-4E7A-9933-163EB79278C4}" destId="{41633C7C-3427-4E63-9B44-125C2D613592}" srcOrd="2" destOrd="0" parTransId="{682184C2-31AA-472A-8A44-F5C63F3AE576}" sibTransId="{702AF990-104D-456C-882E-939A52D1555E}"/>
    <dgm:cxn modelId="{2833A0D6-102E-4FF0-91E5-3DBEC72E4722}" type="presOf" srcId="{CEF32F86-2CB2-4203-8F01-41F8389E33C2}" destId="{94DE2F44-8B1A-44AD-8F8C-3B7B4EE2BC47}" srcOrd="0" destOrd="1" presId="urn:microsoft.com/office/officeart/2009/3/layout/IncreasingArrowsProcess"/>
    <dgm:cxn modelId="{BC090EDF-D9ED-46FE-A072-0913B93AAA34}" type="presOf" srcId="{252BC4F2-CB50-46B7-8623-399208D888DD}" destId="{3036C3E2-E903-41F6-8AA3-8075C6211CB1}" srcOrd="0" destOrd="1" presId="urn:microsoft.com/office/officeart/2009/3/layout/IncreasingArrowsProcess"/>
    <dgm:cxn modelId="{25D7CAF1-2A52-4169-AA44-DD8EE78B5D43}" srcId="{383C4BF3-E374-42F9-AEB3-58D796DFF006}" destId="{79A28B62-13CA-4012-A21F-D3EFFB1727FA}" srcOrd="0" destOrd="0" parTransId="{D866445B-84F3-445F-B36B-16C86251FA28}" sibTransId="{365CB28F-7908-46CB-84C6-109FAF82998A}"/>
    <dgm:cxn modelId="{E7C881FE-8F98-4447-A2A1-570A5E174B13}" srcId="{B9CAE9A2-E881-4E7A-9933-163EB79278C4}" destId="{69A490E7-7424-4B56-81DB-976919075A16}" srcOrd="0" destOrd="0" parTransId="{4264886C-228C-4C51-BAD0-27CE6BF122B1}" sibTransId="{A496C743-C704-41BC-9CAE-D9659C79F3AC}"/>
    <dgm:cxn modelId="{EC0616F3-BCE3-421F-8E54-EC45D858117B}" type="presParOf" srcId="{EB7D32B8-0264-471D-A5BA-0E6D07B5E3BB}" destId="{177B79C6-043D-4DD8-B00E-01E90DDEAE53}" srcOrd="0" destOrd="0" presId="urn:microsoft.com/office/officeart/2009/3/layout/IncreasingArrowsProcess"/>
    <dgm:cxn modelId="{6EADD0AA-FFC0-4852-8AF8-360EADD5E2D1}" type="presParOf" srcId="{EB7D32B8-0264-471D-A5BA-0E6D07B5E3BB}" destId="{C81E2E7D-DA1F-4E85-9EF9-6873C6FA41DB}" srcOrd="1" destOrd="0" presId="urn:microsoft.com/office/officeart/2009/3/layout/IncreasingArrowsProcess"/>
    <dgm:cxn modelId="{9EEEE939-276D-447F-AEFB-9F8A1094779B}" type="presParOf" srcId="{EB7D32B8-0264-471D-A5BA-0E6D07B5E3BB}" destId="{94DE2F44-8B1A-44AD-8F8C-3B7B4EE2BC47}" srcOrd="2" destOrd="0" presId="urn:microsoft.com/office/officeart/2009/3/layout/IncreasingArrowsProcess"/>
    <dgm:cxn modelId="{EC738946-CF96-47D8-954F-2735D79321F0}" type="presParOf" srcId="{EB7D32B8-0264-471D-A5BA-0E6D07B5E3BB}" destId="{7DE11B12-3A9C-4EA5-8A52-7AF690E06532}" srcOrd="3" destOrd="0" presId="urn:microsoft.com/office/officeart/2009/3/layout/IncreasingArrowsProcess"/>
    <dgm:cxn modelId="{79F24038-46C5-4153-88F9-D5F81B171A79}" type="presParOf" srcId="{EB7D32B8-0264-471D-A5BA-0E6D07B5E3BB}" destId="{3036C3E2-E903-41F6-8AA3-8075C6211CB1}" srcOrd="4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E2C4AE-F99A-4C6A-B8EF-936C4AEE6F3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47EBF94-6399-4C82-BE34-E85C206D3939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GB"/>
            <a:t>Working Bibliography</a:t>
          </a:r>
        </a:p>
      </dgm:t>
    </dgm:pt>
    <dgm:pt modelId="{344499C2-D62F-495E-A07A-009F7ACBB2AD}" type="parTrans" cxnId="{BA93C5B7-A550-4D0F-901F-3031189D6C0E}">
      <dgm:prSet/>
      <dgm:spPr/>
      <dgm:t>
        <a:bodyPr/>
        <a:lstStyle/>
        <a:p>
          <a:endParaRPr lang="en-GB"/>
        </a:p>
      </dgm:t>
    </dgm:pt>
    <dgm:pt modelId="{60424B4A-3091-417A-9E3E-88DC35F100AE}" type="sibTrans" cxnId="{BA93C5B7-A550-4D0F-901F-3031189D6C0E}">
      <dgm:prSet/>
      <dgm:spPr/>
      <dgm:t>
        <a:bodyPr/>
        <a:lstStyle/>
        <a:p>
          <a:endParaRPr lang="en-GB"/>
        </a:p>
      </dgm:t>
    </dgm:pt>
    <dgm:pt modelId="{0D3FE7D2-FB0C-4634-928F-5867500A0AC3}">
      <dgm:prSet phldrT="[Text]"/>
      <dgm:spPr/>
      <dgm:t>
        <a:bodyPr/>
        <a:lstStyle/>
        <a:p>
          <a:r>
            <a:rPr lang="en-GB"/>
            <a:t>Include full, accurately formatted, bibliography of all the useful sources you have found so far – even if you haven’t read them </a:t>
          </a:r>
          <a:r>
            <a:rPr lang="en-GB" b="0" u="none">
              <a:solidFill>
                <a:schemeClr val="tx1"/>
              </a:solidFill>
            </a:rPr>
            <a:t>YET</a:t>
          </a:r>
        </a:p>
      </dgm:t>
    </dgm:pt>
    <dgm:pt modelId="{A230CDAA-FBCA-45F3-A7F4-9920127AF46D}" type="parTrans" cxnId="{C3C32625-EB90-4411-BC28-00920BEC481F}">
      <dgm:prSet/>
      <dgm:spPr/>
      <dgm:t>
        <a:bodyPr/>
        <a:lstStyle/>
        <a:p>
          <a:endParaRPr lang="en-GB"/>
        </a:p>
      </dgm:t>
    </dgm:pt>
    <dgm:pt modelId="{99E0365E-0D28-4D32-A96C-B54C2A4C4A6B}" type="sibTrans" cxnId="{C3C32625-EB90-4411-BC28-00920BEC481F}">
      <dgm:prSet/>
      <dgm:spPr/>
      <dgm:t>
        <a:bodyPr/>
        <a:lstStyle/>
        <a:p>
          <a:endParaRPr lang="en-GB"/>
        </a:p>
      </dgm:t>
    </dgm:pt>
    <dgm:pt modelId="{5C68B2C5-26DE-46BC-B92F-64D91194E930}">
      <dgm:prSet/>
      <dgm:spPr/>
      <dgm:t>
        <a:bodyPr/>
        <a:lstStyle/>
        <a:p>
          <a:r>
            <a:rPr lang="en-GB"/>
            <a:t>Give fully formatted references using APA or Harvard style. APA is recommended, as it has fewer variations. </a:t>
          </a:r>
        </a:p>
      </dgm:t>
    </dgm:pt>
    <dgm:pt modelId="{2F7B4DAB-2133-4439-8192-68984F776F00}" type="parTrans" cxnId="{DB78EAE1-3177-4AC4-989C-BDA96D88FB20}">
      <dgm:prSet/>
      <dgm:spPr/>
      <dgm:t>
        <a:bodyPr/>
        <a:lstStyle/>
        <a:p>
          <a:endParaRPr lang="en-GB"/>
        </a:p>
      </dgm:t>
    </dgm:pt>
    <dgm:pt modelId="{8DDD29E0-1814-449B-B0EC-DF4FDD9B273A}" type="sibTrans" cxnId="{DB78EAE1-3177-4AC4-989C-BDA96D88FB20}">
      <dgm:prSet/>
      <dgm:spPr/>
      <dgm:t>
        <a:bodyPr/>
        <a:lstStyle/>
        <a:p>
          <a:endParaRPr lang="en-GB"/>
        </a:p>
      </dgm:t>
    </dgm:pt>
    <dgm:pt modelId="{FC8866F7-8492-405F-AF24-200AFF8D3E09}">
      <dgm:prSet/>
      <dgm:spPr/>
      <dgm:t>
        <a:bodyPr/>
        <a:lstStyle/>
        <a:p>
          <a:r>
            <a:rPr lang="en-GB"/>
            <a:t>Give AT LEAST 10 sources (more is better) including the ones that you have annotated</a:t>
          </a:r>
        </a:p>
      </dgm:t>
    </dgm:pt>
    <dgm:pt modelId="{C698C5B1-9707-4BF1-ABE9-97435908654F}" type="parTrans" cxnId="{23ADFDFD-4ADE-4606-BA72-60B29638D87F}">
      <dgm:prSet/>
      <dgm:spPr/>
      <dgm:t>
        <a:bodyPr/>
        <a:lstStyle/>
        <a:p>
          <a:endParaRPr lang="en-GB"/>
        </a:p>
      </dgm:t>
    </dgm:pt>
    <dgm:pt modelId="{4CE30D56-BB1D-44A4-B096-28A7A915FEAE}" type="sibTrans" cxnId="{23ADFDFD-4ADE-4606-BA72-60B29638D87F}">
      <dgm:prSet/>
      <dgm:spPr/>
      <dgm:t>
        <a:bodyPr/>
        <a:lstStyle/>
        <a:p>
          <a:endParaRPr lang="en-GB"/>
        </a:p>
      </dgm:t>
    </dgm:pt>
    <dgm:pt modelId="{CF0A828B-1A28-46B9-ACCB-9D3653231910}">
      <dgm:prSet phldrT="[Text]"/>
      <dgm:spPr/>
      <dgm:t>
        <a:bodyPr/>
        <a:lstStyle/>
        <a:p>
          <a:r>
            <a:rPr lang="en-GB"/>
            <a:t>A proposal needs to show there is enough </a:t>
          </a:r>
          <a:r>
            <a:rPr lang="en-GB">
              <a:solidFill>
                <a:srgbClr val="C00000"/>
              </a:solidFill>
            </a:rPr>
            <a:t>RECENT, RELEVANT</a:t>
          </a:r>
          <a:r>
            <a:rPr lang="en-GB"/>
            <a:t> and </a:t>
          </a:r>
          <a:r>
            <a:rPr lang="en-GB">
              <a:solidFill>
                <a:srgbClr val="C00000"/>
              </a:solidFill>
            </a:rPr>
            <a:t>RELIABLE </a:t>
          </a:r>
          <a:r>
            <a:rPr lang="en-GB"/>
            <a:t>literature to do the project </a:t>
          </a:r>
          <a:endParaRPr lang="en-GB" u="none">
            <a:solidFill>
              <a:schemeClr val="tx2"/>
            </a:solidFill>
          </a:endParaRPr>
        </a:p>
      </dgm:t>
    </dgm:pt>
    <dgm:pt modelId="{6D7D0A31-4297-4318-8773-C721EB10AE84}" type="parTrans" cxnId="{A31A4E18-009D-42D4-8788-A3F75476C955}">
      <dgm:prSet/>
      <dgm:spPr/>
      <dgm:t>
        <a:bodyPr/>
        <a:lstStyle/>
        <a:p>
          <a:endParaRPr lang="en-GB"/>
        </a:p>
      </dgm:t>
    </dgm:pt>
    <dgm:pt modelId="{FD6C80C8-5323-4BDB-B81F-1E389818988F}" type="sibTrans" cxnId="{A31A4E18-009D-42D4-8788-A3F75476C955}">
      <dgm:prSet/>
      <dgm:spPr/>
      <dgm:t>
        <a:bodyPr/>
        <a:lstStyle/>
        <a:p>
          <a:endParaRPr lang="en-GB"/>
        </a:p>
      </dgm:t>
    </dgm:pt>
    <dgm:pt modelId="{1C6927DA-BF81-407D-B56E-3F589D1C698A}">
      <dgm:prSet/>
      <dgm:spPr/>
      <dgm:t>
        <a:bodyPr/>
        <a:lstStyle/>
        <a:p>
          <a:r>
            <a:rPr lang="en-GB"/>
            <a:t>It should indicate what you have read so far; show known areas of debate in the literature; and indicate key thinkers in the field</a:t>
          </a:r>
        </a:p>
      </dgm:t>
    </dgm:pt>
    <dgm:pt modelId="{80C6C872-7333-4A15-BA3A-4FEC3FFEB36B}" type="parTrans" cxnId="{523678C2-B9AC-44F3-9BE1-5C5AACEAD9F6}">
      <dgm:prSet/>
      <dgm:spPr/>
      <dgm:t>
        <a:bodyPr/>
        <a:lstStyle/>
        <a:p>
          <a:endParaRPr lang="en-GB"/>
        </a:p>
      </dgm:t>
    </dgm:pt>
    <dgm:pt modelId="{9ADB98B6-8D05-45CC-9E6E-B86C5D1DB1D0}" type="sibTrans" cxnId="{523678C2-B9AC-44F3-9BE1-5C5AACEAD9F6}">
      <dgm:prSet/>
      <dgm:spPr/>
      <dgm:t>
        <a:bodyPr/>
        <a:lstStyle/>
        <a:p>
          <a:endParaRPr lang="en-GB"/>
        </a:p>
      </dgm:t>
    </dgm:pt>
    <dgm:pt modelId="{76249C70-0572-4247-81E3-653F50E06906}" type="pres">
      <dgm:prSet presAssocID="{85E2C4AE-F99A-4C6A-B8EF-936C4AEE6F3C}" presName="vert0" presStyleCnt="0">
        <dgm:presLayoutVars>
          <dgm:dir/>
          <dgm:animOne val="branch"/>
          <dgm:animLvl val="lvl"/>
        </dgm:presLayoutVars>
      </dgm:prSet>
      <dgm:spPr/>
    </dgm:pt>
    <dgm:pt modelId="{4B3EE09E-C940-4A55-ABC4-5EE911A14BB4}" type="pres">
      <dgm:prSet presAssocID="{247EBF94-6399-4C82-BE34-E85C206D3939}" presName="thickLine" presStyleLbl="alignNode1" presStyleIdx="0" presStyleCnt="1"/>
      <dgm:spPr/>
    </dgm:pt>
    <dgm:pt modelId="{EE90048B-1152-4A72-AA2C-11AB40C9307E}" type="pres">
      <dgm:prSet presAssocID="{247EBF94-6399-4C82-BE34-E85C206D3939}" presName="horz1" presStyleCnt="0"/>
      <dgm:spPr/>
    </dgm:pt>
    <dgm:pt modelId="{20044C64-9DE5-405A-8A94-EDDA6A6A346A}" type="pres">
      <dgm:prSet presAssocID="{247EBF94-6399-4C82-BE34-E85C206D3939}" presName="tx1" presStyleLbl="revTx" presStyleIdx="0" presStyleCnt="6"/>
      <dgm:spPr/>
    </dgm:pt>
    <dgm:pt modelId="{8141A01B-F465-49CC-8D92-880EFE35DC29}" type="pres">
      <dgm:prSet presAssocID="{247EBF94-6399-4C82-BE34-E85C206D3939}" presName="vert1" presStyleCnt="0"/>
      <dgm:spPr/>
    </dgm:pt>
    <dgm:pt modelId="{058B2318-2F4F-41FD-B222-F8712C702E3C}" type="pres">
      <dgm:prSet presAssocID="{CF0A828B-1A28-46B9-ACCB-9D3653231910}" presName="vertSpace2a" presStyleCnt="0"/>
      <dgm:spPr/>
    </dgm:pt>
    <dgm:pt modelId="{32F79701-1753-4B44-8D5C-F1884066B5FA}" type="pres">
      <dgm:prSet presAssocID="{CF0A828B-1A28-46B9-ACCB-9D3653231910}" presName="horz2" presStyleCnt="0"/>
      <dgm:spPr/>
    </dgm:pt>
    <dgm:pt modelId="{8025C95E-283B-480F-A126-AC696996DACC}" type="pres">
      <dgm:prSet presAssocID="{CF0A828B-1A28-46B9-ACCB-9D3653231910}" presName="horzSpace2" presStyleCnt="0"/>
      <dgm:spPr/>
    </dgm:pt>
    <dgm:pt modelId="{2FE7B84B-D5E6-484F-A8CD-028D338223BE}" type="pres">
      <dgm:prSet presAssocID="{CF0A828B-1A28-46B9-ACCB-9D3653231910}" presName="tx2" presStyleLbl="revTx" presStyleIdx="1" presStyleCnt="6"/>
      <dgm:spPr/>
    </dgm:pt>
    <dgm:pt modelId="{B3F20E95-95F8-4703-838E-A3257D1C7229}" type="pres">
      <dgm:prSet presAssocID="{CF0A828B-1A28-46B9-ACCB-9D3653231910}" presName="vert2" presStyleCnt="0"/>
      <dgm:spPr/>
    </dgm:pt>
    <dgm:pt modelId="{2C61C2EF-A48A-494A-80CD-D4B12DD24C2D}" type="pres">
      <dgm:prSet presAssocID="{CF0A828B-1A28-46B9-ACCB-9D3653231910}" presName="thinLine2b" presStyleLbl="callout" presStyleIdx="0" presStyleCnt="5"/>
      <dgm:spPr/>
    </dgm:pt>
    <dgm:pt modelId="{5C4B9008-17C1-4607-BB28-325588CC3451}" type="pres">
      <dgm:prSet presAssocID="{CF0A828B-1A28-46B9-ACCB-9D3653231910}" presName="vertSpace2b" presStyleCnt="0"/>
      <dgm:spPr/>
    </dgm:pt>
    <dgm:pt modelId="{233CFB2F-7CB0-417C-A0A6-D1FCFFF49310}" type="pres">
      <dgm:prSet presAssocID="{1C6927DA-BF81-407D-B56E-3F589D1C698A}" presName="horz2" presStyleCnt="0"/>
      <dgm:spPr/>
    </dgm:pt>
    <dgm:pt modelId="{B90E8E4B-DB17-4224-BFF6-2B48F2AE9E99}" type="pres">
      <dgm:prSet presAssocID="{1C6927DA-BF81-407D-B56E-3F589D1C698A}" presName="horzSpace2" presStyleCnt="0"/>
      <dgm:spPr/>
    </dgm:pt>
    <dgm:pt modelId="{5409B5A1-4CE5-45E8-8E64-CDB67DAE1CA7}" type="pres">
      <dgm:prSet presAssocID="{1C6927DA-BF81-407D-B56E-3F589D1C698A}" presName="tx2" presStyleLbl="revTx" presStyleIdx="2" presStyleCnt="6"/>
      <dgm:spPr/>
    </dgm:pt>
    <dgm:pt modelId="{A883FE72-4FBF-491A-9F1B-6FFDDE271800}" type="pres">
      <dgm:prSet presAssocID="{1C6927DA-BF81-407D-B56E-3F589D1C698A}" presName="vert2" presStyleCnt="0"/>
      <dgm:spPr/>
    </dgm:pt>
    <dgm:pt modelId="{A4E43487-546E-4221-AFA3-DEE9F09B8A93}" type="pres">
      <dgm:prSet presAssocID="{1C6927DA-BF81-407D-B56E-3F589D1C698A}" presName="thinLine2b" presStyleLbl="callout" presStyleIdx="1" presStyleCnt="5"/>
      <dgm:spPr/>
    </dgm:pt>
    <dgm:pt modelId="{DA206A5F-3E13-4787-A227-3FCE918DDFF2}" type="pres">
      <dgm:prSet presAssocID="{1C6927DA-BF81-407D-B56E-3F589D1C698A}" presName="vertSpace2b" presStyleCnt="0"/>
      <dgm:spPr/>
    </dgm:pt>
    <dgm:pt modelId="{FBD4232A-AE41-4E1F-BBDD-325A189ECCB9}" type="pres">
      <dgm:prSet presAssocID="{0D3FE7D2-FB0C-4634-928F-5867500A0AC3}" presName="horz2" presStyleCnt="0"/>
      <dgm:spPr/>
    </dgm:pt>
    <dgm:pt modelId="{C7DE554C-47D9-4F79-8766-81A518DE4ADF}" type="pres">
      <dgm:prSet presAssocID="{0D3FE7D2-FB0C-4634-928F-5867500A0AC3}" presName="horzSpace2" presStyleCnt="0"/>
      <dgm:spPr/>
    </dgm:pt>
    <dgm:pt modelId="{400C6E9D-E3D9-40A1-BDCA-358AEDFEBE9E}" type="pres">
      <dgm:prSet presAssocID="{0D3FE7D2-FB0C-4634-928F-5867500A0AC3}" presName="tx2" presStyleLbl="revTx" presStyleIdx="3" presStyleCnt="6"/>
      <dgm:spPr/>
    </dgm:pt>
    <dgm:pt modelId="{CF1BD0C8-9C77-4FC7-AF78-8271EB17A5E5}" type="pres">
      <dgm:prSet presAssocID="{0D3FE7D2-FB0C-4634-928F-5867500A0AC3}" presName="vert2" presStyleCnt="0"/>
      <dgm:spPr/>
    </dgm:pt>
    <dgm:pt modelId="{E370D436-8015-4DB1-B2BE-D3948EC464B6}" type="pres">
      <dgm:prSet presAssocID="{0D3FE7D2-FB0C-4634-928F-5867500A0AC3}" presName="thinLine2b" presStyleLbl="callout" presStyleIdx="2" presStyleCnt="5"/>
      <dgm:spPr/>
    </dgm:pt>
    <dgm:pt modelId="{DCB65F94-2D69-49C9-8164-823295FC6EFC}" type="pres">
      <dgm:prSet presAssocID="{0D3FE7D2-FB0C-4634-928F-5867500A0AC3}" presName="vertSpace2b" presStyleCnt="0"/>
      <dgm:spPr/>
    </dgm:pt>
    <dgm:pt modelId="{40D6332D-D600-4FB8-A99F-51F5E98CC23C}" type="pres">
      <dgm:prSet presAssocID="{5C68B2C5-26DE-46BC-B92F-64D91194E930}" presName="horz2" presStyleCnt="0"/>
      <dgm:spPr/>
    </dgm:pt>
    <dgm:pt modelId="{1C41AD99-7DDD-4D90-BC0C-23BDAE3BAF33}" type="pres">
      <dgm:prSet presAssocID="{5C68B2C5-26DE-46BC-B92F-64D91194E930}" presName="horzSpace2" presStyleCnt="0"/>
      <dgm:spPr/>
    </dgm:pt>
    <dgm:pt modelId="{177F6A62-6AF3-46F0-B1B2-A74B20B19C7B}" type="pres">
      <dgm:prSet presAssocID="{5C68B2C5-26DE-46BC-B92F-64D91194E930}" presName="tx2" presStyleLbl="revTx" presStyleIdx="4" presStyleCnt="6"/>
      <dgm:spPr/>
    </dgm:pt>
    <dgm:pt modelId="{723F30CD-7032-4A3C-BFE8-B8EA386A0D0B}" type="pres">
      <dgm:prSet presAssocID="{5C68B2C5-26DE-46BC-B92F-64D91194E930}" presName="vert2" presStyleCnt="0"/>
      <dgm:spPr/>
    </dgm:pt>
    <dgm:pt modelId="{3EDE49CE-29A6-4A2D-89D6-A42AC69652D5}" type="pres">
      <dgm:prSet presAssocID="{5C68B2C5-26DE-46BC-B92F-64D91194E930}" presName="thinLine2b" presStyleLbl="callout" presStyleIdx="3" presStyleCnt="5"/>
      <dgm:spPr/>
    </dgm:pt>
    <dgm:pt modelId="{2B120097-5A25-4F4B-BDBB-0FB3A7FF1B90}" type="pres">
      <dgm:prSet presAssocID="{5C68B2C5-26DE-46BC-B92F-64D91194E930}" presName="vertSpace2b" presStyleCnt="0"/>
      <dgm:spPr/>
    </dgm:pt>
    <dgm:pt modelId="{258A8701-AB3F-4252-A727-D0A46E7F581C}" type="pres">
      <dgm:prSet presAssocID="{FC8866F7-8492-405F-AF24-200AFF8D3E09}" presName="horz2" presStyleCnt="0"/>
      <dgm:spPr/>
    </dgm:pt>
    <dgm:pt modelId="{AB384B41-9B60-4854-A252-DAF1CB1F53DA}" type="pres">
      <dgm:prSet presAssocID="{FC8866F7-8492-405F-AF24-200AFF8D3E09}" presName="horzSpace2" presStyleCnt="0"/>
      <dgm:spPr/>
    </dgm:pt>
    <dgm:pt modelId="{29503661-FFDD-44CB-834E-10DC0146E34A}" type="pres">
      <dgm:prSet presAssocID="{FC8866F7-8492-405F-AF24-200AFF8D3E09}" presName="tx2" presStyleLbl="revTx" presStyleIdx="5" presStyleCnt="6"/>
      <dgm:spPr/>
    </dgm:pt>
    <dgm:pt modelId="{F76669BD-B44D-436A-879E-F00D7E728991}" type="pres">
      <dgm:prSet presAssocID="{FC8866F7-8492-405F-AF24-200AFF8D3E09}" presName="vert2" presStyleCnt="0"/>
      <dgm:spPr/>
    </dgm:pt>
    <dgm:pt modelId="{AE189C17-E323-4D5B-B960-D4CAA2DE3BFB}" type="pres">
      <dgm:prSet presAssocID="{FC8866F7-8492-405F-AF24-200AFF8D3E09}" presName="thinLine2b" presStyleLbl="callout" presStyleIdx="4" presStyleCnt="5"/>
      <dgm:spPr/>
    </dgm:pt>
    <dgm:pt modelId="{F89F19AB-12BB-46B0-A123-69B7A788CCCD}" type="pres">
      <dgm:prSet presAssocID="{FC8866F7-8492-405F-AF24-200AFF8D3E09}" presName="vertSpace2b" presStyleCnt="0"/>
      <dgm:spPr/>
    </dgm:pt>
  </dgm:ptLst>
  <dgm:cxnLst>
    <dgm:cxn modelId="{41FAE70C-CEEB-415D-9474-19E44A8BC004}" type="presOf" srcId="{247EBF94-6399-4C82-BE34-E85C206D3939}" destId="{20044C64-9DE5-405A-8A94-EDDA6A6A346A}" srcOrd="0" destOrd="0" presId="urn:microsoft.com/office/officeart/2008/layout/LinedList"/>
    <dgm:cxn modelId="{3421310F-37B9-401C-8CD0-9AFE739042B5}" type="presOf" srcId="{85E2C4AE-F99A-4C6A-B8EF-936C4AEE6F3C}" destId="{76249C70-0572-4247-81E3-653F50E06906}" srcOrd="0" destOrd="0" presId="urn:microsoft.com/office/officeart/2008/layout/LinedList"/>
    <dgm:cxn modelId="{9EC29713-BC0D-478B-94DE-5BCB09ACAA9F}" type="presOf" srcId="{CF0A828B-1A28-46B9-ACCB-9D3653231910}" destId="{2FE7B84B-D5E6-484F-A8CD-028D338223BE}" srcOrd="0" destOrd="0" presId="urn:microsoft.com/office/officeart/2008/layout/LinedList"/>
    <dgm:cxn modelId="{A31A4E18-009D-42D4-8788-A3F75476C955}" srcId="{247EBF94-6399-4C82-BE34-E85C206D3939}" destId="{CF0A828B-1A28-46B9-ACCB-9D3653231910}" srcOrd="0" destOrd="0" parTransId="{6D7D0A31-4297-4318-8773-C721EB10AE84}" sibTransId="{FD6C80C8-5323-4BDB-B81F-1E389818988F}"/>
    <dgm:cxn modelId="{C3C32625-EB90-4411-BC28-00920BEC481F}" srcId="{247EBF94-6399-4C82-BE34-E85C206D3939}" destId="{0D3FE7D2-FB0C-4634-928F-5867500A0AC3}" srcOrd="2" destOrd="0" parTransId="{A230CDAA-FBCA-45F3-A7F4-9920127AF46D}" sibTransId="{99E0365E-0D28-4D32-A96C-B54C2A4C4A6B}"/>
    <dgm:cxn modelId="{0220E19E-4B80-4535-845A-8FF1EFC3C046}" type="presOf" srcId="{FC8866F7-8492-405F-AF24-200AFF8D3E09}" destId="{29503661-FFDD-44CB-834E-10DC0146E34A}" srcOrd="0" destOrd="0" presId="urn:microsoft.com/office/officeart/2008/layout/LinedList"/>
    <dgm:cxn modelId="{BA93C5B7-A550-4D0F-901F-3031189D6C0E}" srcId="{85E2C4AE-F99A-4C6A-B8EF-936C4AEE6F3C}" destId="{247EBF94-6399-4C82-BE34-E85C206D3939}" srcOrd="0" destOrd="0" parTransId="{344499C2-D62F-495E-A07A-009F7ACBB2AD}" sibTransId="{60424B4A-3091-417A-9E3E-88DC35F100AE}"/>
    <dgm:cxn modelId="{CC4285B9-4063-43BE-BC2C-78C9D127E892}" type="presOf" srcId="{0D3FE7D2-FB0C-4634-928F-5867500A0AC3}" destId="{400C6E9D-E3D9-40A1-BDCA-358AEDFEBE9E}" srcOrd="0" destOrd="0" presId="urn:microsoft.com/office/officeart/2008/layout/LinedList"/>
    <dgm:cxn modelId="{523678C2-B9AC-44F3-9BE1-5C5AACEAD9F6}" srcId="{247EBF94-6399-4C82-BE34-E85C206D3939}" destId="{1C6927DA-BF81-407D-B56E-3F589D1C698A}" srcOrd="1" destOrd="0" parTransId="{80C6C872-7333-4A15-BA3A-4FEC3FFEB36B}" sibTransId="{9ADB98B6-8D05-45CC-9E6E-B86C5D1DB1D0}"/>
    <dgm:cxn modelId="{733B1DD4-5327-47A4-AEFA-5F10CDBA9BB2}" type="presOf" srcId="{1C6927DA-BF81-407D-B56E-3F589D1C698A}" destId="{5409B5A1-4CE5-45E8-8E64-CDB67DAE1CA7}" srcOrd="0" destOrd="0" presId="urn:microsoft.com/office/officeart/2008/layout/LinedList"/>
    <dgm:cxn modelId="{970211DA-82FF-4615-904E-854E9AFB75DD}" type="presOf" srcId="{5C68B2C5-26DE-46BC-B92F-64D91194E930}" destId="{177F6A62-6AF3-46F0-B1B2-A74B20B19C7B}" srcOrd="0" destOrd="0" presId="urn:microsoft.com/office/officeart/2008/layout/LinedList"/>
    <dgm:cxn modelId="{DB78EAE1-3177-4AC4-989C-BDA96D88FB20}" srcId="{247EBF94-6399-4C82-BE34-E85C206D3939}" destId="{5C68B2C5-26DE-46BC-B92F-64D91194E930}" srcOrd="3" destOrd="0" parTransId="{2F7B4DAB-2133-4439-8192-68984F776F00}" sibTransId="{8DDD29E0-1814-449B-B0EC-DF4FDD9B273A}"/>
    <dgm:cxn modelId="{23ADFDFD-4ADE-4606-BA72-60B29638D87F}" srcId="{247EBF94-6399-4C82-BE34-E85C206D3939}" destId="{FC8866F7-8492-405F-AF24-200AFF8D3E09}" srcOrd="4" destOrd="0" parTransId="{C698C5B1-9707-4BF1-ABE9-97435908654F}" sibTransId="{4CE30D56-BB1D-44A4-B096-28A7A915FEAE}"/>
    <dgm:cxn modelId="{31D39A92-A440-46C8-8256-5A9E676E9EDD}" type="presParOf" srcId="{76249C70-0572-4247-81E3-653F50E06906}" destId="{4B3EE09E-C940-4A55-ABC4-5EE911A14BB4}" srcOrd="0" destOrd="0" presId="urn:microsoft.com/office/officeart/2008/layout/LinedList"/>
    <dgm:cxn modelId="{C5950DA8-C493-479B-AEF0-1C6122247279}" type="presParOf" srcId="{76249C70-0572-4247-81E3-653F50E06906}" destId="{EE90048B-1152-4A72-AA2C-11AB40C9307E}" srcOrd="1" destOrd="0" presId="urn:microsoft.com/office/officeart/2008/layout/LinedList"/>
    <dgm:cxn modelId="{D1554BDD-1757-47EB-9DF6-8FEB4F791E00}" type="presParOf" srcId="{EE90048B-1152-4A72-AA2C-11AB40C9307E}" destId="{20044C64-9DE5-405A-8A94-EDDA6A6A346A}" srcOrd="0" destOrd="0" presId="urn:microsoft.com/office/officeart/2008/layout/LinedList"/>
    <dgm:cxn modelId="{72EC4B11-6435-4C81-9028-9EEE64E5C63A}" type="presParOf" srcId="{EE90048B-1152-4A72-AA2C-11AB40C9307E}" destId="{8141A01B-F465-49CC-8D92-880EFE35DC29}" srcOrd="1" destOrd="0" presId="urn:microsoft.com/office/officeart/2008/layout/LinedList"/>
    <dgm:cxn modelId="{A9F8265E-DE28-4DD9-9739-4E0910DBA2E9}" type="presParOf" srcId="{8141A01B-F465-49CC-8D92-880EFE35DC29}" destId="{058B2318-2F4F-41FD-B222-F8712C702E3C}" srcOrd="0" destOrd="0" presId="urn:microsoft.com/office/officeart/2008/layout/LinedList"/>
    <dgm:cxn modelId="{66D2EAA3-E0BA-4F38-A9DC-89ADDA5F03CA}" type="presParOf" srcId="{8141A01B-F465-49CC-8D92-880EFE35DC29}" destId="{32F79701-1753-4B44-8D5C-F1884066B5FA}" srcOrd="1" destOrd="0" presId="urn:microsoft.com/office/officeart/2008/layout/LinedList"/>
    <dgm:cxn modelId="{1FF33B03-220E-42FC-BB07-786F2096EDC3}" type="presParOf" srcId="{32F79701-1753-4B44-8D5C-F1884066B5FA}" destId="{8025C95E-283B-480F-A126-AC696996DACC}" srcOrd="0" destOrd="0" presId="urn:microsoft.com/office/officeart/2008/layout/LinedList"/>
    <dgm:cxn modelId="{CCFEFDDC-3535-403B-8AD9-92BFB87C7DC1}" type="presParOf" srcId="{32F79701-1753-4B44-8D5C-F1884066B5FA}" destId="{2FE7B84B-D5E6-484F-A8CD-028D338223BE}" srcOrd="1" destOrd="0" presId="urn:microsoft.com/office/officeart/2008/layout/LinedList"/>
    <dgm:cxn modelId="{5E53B900-C49D-40C6-A25A-4A8CECEBDF43}" type="presParOf" srcId="{32F79701-1753-4B44-8D5C-F1884066B5FA}" destId="{B3F20E95-95F8-4703-838E-A3257D1C7229}" srcOrd="2" destOrd="0" presId="urn:microsoft.com/office/officeart/2008/layout/LinedList"/>
    <dgm:cxn modelId="{6826F484-F1E3-4D17-AC98-7A73E50FD9ED}" type="presParOf" srcId="{8141A01B-F465-49CC-8D92-880EFE35DC29}" destId="{2C61C2EF-A48A-494A-80CD-D4B12DD24C2D}" srcOrd="2" destOrd="0" presId="urn:microsoft.com/office/officeart/2008/layout/LinedList"/>
    <dgm:cxn modelId="{8DD2FD56-C25E-4AC3-AEC0-E5C5F361A96F}" type="presParOf" srcId="{8141A01B-F465-49CC-8D92-880EFE35DC29}" destId="{5C4B9008-17C1-4607-BB28-325588CC3451}" srcOrd="3" destOrd="0" presId="urn:microsoft.com/office/officeart/2008/layout/LinedList"/>
    <dgm:cxn modelId="{71E33512-0D01-48D1-BE48-306A7A6B7636}" type="presParOf" srcId="{8141A01B-F465-49CC-8D92-880EFE35DC29}" destId="{233CFB2F-7CB0-417C-A0A6-D1FCFFF49310}" srcOrd="4" destOrd="0" presId="urn:microsoft.com/office/officeart/2008/layout/LinedList"/>
    <dgm:cxn modelId="{47F403EC-C95B-4A94-8C52-8F172D6C739E}" type="presParOf" srcId="{233CFB2F-7CB0-417C-A0A6-D1FCFFF49310}" destId="{B90E8E4B-DB17-4224-BFF6-2B48F2AE9E99}" srcOrd="0" destOrd="0" presId="urn:microsoft.com/office/officeart/2008/layout/LinedList"/>
    <dgm:cxn modelId="{2AE22C64-8DBD-4E3A-9B5C-849529910EA3}" type="presParOf" srcId="{233CFB2F-7CB0-417C-A0A6-D1FCFFF49310}" destId="{5409B5A1-4CE5-45E8-8E64-CDB67DAE1CA7}" srcOrd="1" destOrd="0" presId="urn:microsoft.com/office/officeart/2008/layout/LinedList"/>
    <dgm:cxn modelId="{F6772A75-FDC9-44C8-BAD9-9518B8A92C44}" type="presParOf" srcId="{233CFB2F-7CB0-417C-A0A6-D1FCFFF49310}" destId="{A883FE72-4FBF-491A-9F1B-6FFDDE271800}" srcOrd="2" destOrd="0" presId="urn:microsoft.com/office/officeart/2008/layout/LinedList"/>
    <dgm:cxn modelId="{007FBEFD-6333-4213-9976-89A226F7311E}" type="presParOf" srcId="{8141A01B-F465-49CC-8D92-880EFE35DC29}" destId="{A4E43487-546E-4221-AFA3-DEE9F09B8A93}" srcOrd="5" destOrd="0" presId="urn:microsoft.com/office/officeart/2008/layout/LinedList"/>
    <dgm:cxn modelId="{730E8727-BBAB-4101-972A-7B835268CCB8}" type="presParOf" srcId="{8141A01B-F465-49CC-8D92-880EFE35DC29}" destId="{DA206A5F-3E13-4787-A227-3FCE918DDFF2}" srcOrd="6" destOrd="0" presId="urn:microsoft.com/office/officeart/2008/layout/LinedList"/>
    <dgm:cxn modelId="{2EC58D04-7EF4-435C-9D39-0146BB8802C1}" type="presParOf" srcId="{8141A01B-F465-49CC-8D92-880EFE35DC29}" destId="{FBD4232A-AE41-4E1F-BBDD-325A189ECCB9}" srcOrd="7" destOrd="0" presId="urn:microsoft.com/office/officeart/2008/layout/LinedList"/>
    <dgm:cxn modelId="{89A21710-588C-4490-9EF4-7BA50163874B}" type="presParOf" srcId="{FBD4232A-AE41-4E1F-BBDD-325A189ECCB9}" destId="{C7DE554C-47D9-4F79-8766-81A518DE4ADF}" srcOrd="0" destOrd="0" presId="urn:microsoft.com/office/officeart/2008/layout/LinedList"/>
    <dgm:cxn modelId="{1E0D3B7E-843E-4F07-9BFF-81C9C2805BF8}" type="presParOf" srcId="{FBD4232A-AE41-4E1F-BBDD-325A189ECCB9}" destId="{400C6E9D-E3D9-40A1-BDCA-358AEDFEBE9E}" srcOrd="1" destOrd="0" presId="urn:microsoft.com/office/officeart/2008/layout/LinedList"/>
    <dgm:cxn modelId="{B646FBAD-96EF-4FB9-BAE4-D898DAAF77F7}" type="presParOf" srcId="{FBD4232A-AE41-4E1F-BBDD-325A189ECCB9}" destId="{CF1BD0C8-9C77-4FC7-AF78-8271EB17A5E5}" srcOrd="2" destOrd="0" presId="urn:microsoft.com/office/officeart/2008/layout/LinedList"/>
    <dgm:cxn modelId="{2169FE0D-84F3-46CE-8789-D02CDBD19F73}" type="presParOf" srcId="{8141A01B-F465-49CC-8D92-880EFE35DC29}" destId="{E370D436-8015-4DB1-B2BE-D3948EC464B6}" srcOrd="8" destOrd="0" presId="urn:microsoft.com/office/officeart/2008/layout/LinedList"/>
    <dgm:cxn modelId="{52FF8711-1E8F-4D31-9255-93C2BF3E3A17}" type="presParOf" srcId="{8141A01B-F465-49CC-8D92-880EFE35DC29}" destId="{DCB65F94-2D69-49C9-8164-823295FC6EFC}" srcOrd="9" destOrd="0" presId="urn:microsoft.com/office/officeart/2008/layout/LinedList"/>
    <dgm:cxn modelId="{909CDC10-A50C-4749-87B5-96FB822FA6F5}" type="presParOf" srcId="{8141A01B-F465-49CC-8D92-880EFE35DC29}" destId="{40D6332D-D600-4FB8-A99F-51F5E98CC23C}" srcOrd="10" destOrd="0" presId="urn:microsoft.com/office/officeart/2008/layout/LinedList"/>
    <dgm:cxn modelId="{67506D07-B96D-4AD1-ABFF-863AF6DB9B22}" type="presParOf" srcId="{40D6332D-D600-4FB8-A99F-51F5E98CC23C}" destId="{1C41AD99-7DDD-4D90-BC0C-23BDAE3BAF33}" srcOrd="0" destOrd="0" presId="urn:microsoft.com/office/officeart/2008/layout/LinedList"/>
    <dgm:cxn modelId="{06FF498C-5F71-4D89-B37B-BB75ADC180BB}" type="presParOf" srcId="{40D6332D-D600-4FB8-A99F-51F5E98CC23C}" destId="{177F6A62-6AF3-46F0-B1B2-A74B20B19C7B}" srcOrd="1" destOrd="0" presId="urn:microsoft.com/office/officeart/2008/layout/LinedList"/>
    <dgm:cxn modelId="{518573DE-ACF9-4634-B37B-066BB50AAE21}" type="presParOf" srcId="{40D6332D-D600-4FB8-A99F-51F5E98CC23C}" destId="{723F30CD-7032-4A3C-BFE8-B8EA386A0D0B}" srcOrd="2" destOrd="0" presId="urn:microsoft.com/office/officeart/2008/layout/LinedList"/>
    <dgm:cxn modelId="{C5869260-4A7C-46F2-B3AD-962245DCB0FA}" type="presParOf" srcId="{8141A01B-F465-49CC-8D92-880EFE35DC29}" destId="{3EDE49CE-29A6-4A2D-89D6-A42AC69652D5}" srcOrd="11" destOrd="0" presId="urn:microsoft.com/office/officeart/2008/layout/LinedList"/>
    <dgm:cxn modelId="{ABC963E7-F12D-4555-A8D0-AA099D57B33D}" type="presParOf" srcId="{8141A01B-F465-49CC-8D92-880EFE35DC29}" destId="{2B120097-5A25-4F4B-BDBB-0FB3A7FF1B90}" srcOrd="12" destOrd="0" presId="urn:microsoft.com/office/officeart/2008/layout/LinedList"/>
    <dgm:cxn modelId="{DD146EBA-3AB1-4ECD-ADC0-95C8916EFADF}" type="presParOf" srcId="{8141A01B-F465-49CC-8D92-880EFE35DC29}" destId="{258A8701-AB3F-4252-A727-D0A46E7F581C}" srcOrd="13" destOrd="0" presId="urn:microsoft.com/office/officeart/2008/layout/LinedList"/>
    <dgm:cxn modelId="{0F851568-7F62-4C68-9902-049B21766452}" type="presParOf" srcId="{258A8701-AB3F-4252-A727-D0A46E7F581C}" destId="{AB384B41-9B60-4854-A252-DAF1CB1F53DA}" srcOrd="0" destOrd="0" presId="urn:microsoft.com/office/officeart/2008/layout/LinedList"/>
    <dgm:cxn modelId="{A6D7BA2D-5763-4B70-8C6E-6BAE70E7F448}" type="presParOf" srcId="{258A8701-AB3F-4252-A727-D0A46E7F581C}" destId="{29503661-FFDD-44CB-834E-10DC0146E34A}" srcOrd="1" destOrd="0" presId="urn:microsoft.com/office/officeart/2008/layout/LinedList"/>
    <dgm:cxn modelId="{1503335E-9215-47AF-A1FA-D4152DF3C850}" type="presParOf" srcId="{258A8701-AB3F-4252-A727-D0A46E7F581C}" destId="{F76669BD-B44D-436A-879E-F00D7E728991}" srcOrd="2" destOrd="0" presId="urn:microsoft.com/office/officeart/2008/layout/LinedList"/>
    <dgm:cxn modelId="{8B2B5953-BC43-4034-84E2-ABBA8B9E3CF0}" type="presParOf" srcId="{8141A01B-F465-49CC-8D92-880EFE35DC29}" destId="{AE189C17-E323-4D5B-B960-D4CAA2DE3BFB}" srcOrd="14" destOrd="0" presId="urn:microsoft.com/office/officeart/2008/layout/LinedList"/>
    <dgm:cxn modelId="{BF397316-00A1-4A63-95E8-84108CBCD81B}" type="presParOf" srcId="{8141A01B-F465-49CC-8D92-880EFE35DC29}" destId="{F89F19AB-12BB-46B0-A123-69B7A788CCCD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9F0BAC-435C-4F38-9896-0595C7B6579F}">
      <dsp:nvSpPr>
        <dsp:cNvPr id="0" name=""/>
        <dsp:cNvSpPr/>
      </dsp:nvSpPr>
      <dsp:spPr>
        <a:xfrm>
          <a:off x="0" y="0"/>
          <a:ext cx="84899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91F97-3D54-45E9-98A3-59E0E2DB4F19}">
      <dsp:nvSpPr>
        <dsp:cNvPr id="0" name=""/>
        <dsp:cNvSpPr/>
      </dsp:nvSpPr>
      <dsp:spPr>
        <a:xfrm>
          <a:off x="0" y="0"/>
          <a:ext cx="810263" cy="4525963"/>
        </a:xfrm>
        <a:prstGeom prst="rect">
          <a:avLst/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>
              <a:solidFill>
                <a:schemeClr val="bg1"/>
              </a:solidFill>
            </a:rPr>
            <a:t>What to Include</a:t>
          </a:r>
        </a:p>
      </dsp:txBody>
      <dsp:txXfrm>
        <a:off x="0" y="0"/>
        <a:ext cx="810263" cy="4525963"/>
      </dsp:txXfrm>
    </dsp:sp>
    <dsp:sp modelId="{3924FF87-039D-420C-8E15-9765450277D8}">
      <dsp:nvSpPr>
        <dsp:cNvPr id="0" name=""/>
        <dsp:cNvSpPr/>
      </dsp:nvSpPr>
      <dsp:spPr>
        <a:xfrm>
          <a:off x="937613" y="53204"/>
          <a:ext cx="6664610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/>
            <a:t>Project Title</a:t>
          </a:r>
        </a:p>
      </dsp:txBody>
      <dsp:txXfrm>
        <a:off x="937613" y="53204"/>
        <a:ext cx="6664610" cy="1064087"/>
      </dsp:txXfrm>
    </dsp:sp>
    <dsp:sp modelId="{A24780EE-D7E5-4240-ABD6-FCECC190B364}">
      <dsp:nvSpPr>
        <dsp:cNvPr id="0" name=""/>
        <dsp:cNvSpPr/>
      </dsp:nvSpPr>
      <dsp:spPr>
        <a:xfrm>
          <a:off x="810263" y="1117291"/>
          <a:ext cx="6791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8E0589-D13E-4E3D-8376-588670800B95}">
      <dsp:nvSpPr>
        <dsp:cNvPr id="0" name=""/>
        <dsp:cNvSpPr/>
      </dsp:nvSpPr>
      <dsp:spPr>
        <a:xfrm>
          <a:off x="937613" y="1170496"/>
          <a:ext cx="6664610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/>
            <a:t>Introduction</a:t>
          </a:r>
        </a:p>
      </dsp:txBody>
      <dsp:txXfrm>
        <a:off x="937613" y="1170496"/>
        <a:ext cx="6664610" cy="1064087"/>
      </dsp:txXfrm>
    </dsp:sp>
    <dsp:sp modelId="{20D75138-947A-4CEA-A570-D01648F02650}">
      <dsp:nvSpPr>
        <dsp:cNvPr id="0" name=""/>
        <dsp:cNvSpPr/>
      </dsp:nvSpPr>
      <dsp:spPr>
        <a:xfrm>
          <a:off x="810263" y="2234583"/>
          <a:ext cx="6791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6A5B5-6FB6-4D05-B7E3-E972B229D2DC}">
      <dsp:nvSpPr>
        <dsp:cNvPr id="0" name=""/>
        <dsp:cNvSpPr/>
      </dsp:nvSpPr>
      <dsp:spPr>
        <a:xfrm>
          <a:off x="937613" y="2287788"/>
          <a:ext cx="6664610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/>
            <a:t>Annotated Bibliography </a:t>
          </a:r>
        </a:p>
      </dsp:txBody>
      <dsp:txXfrm>
        <a:off x="937613" y="2287788"/>
        <a:ext cx="6664610" cy="1064087"/>
      </dsp:txXfrm>
    </dsp:sp>
    <dsp:sp modelId="{85EEBA42-C8CD-4113-A3D2-61C88717C8FB}">
      <dsp:nvSpPr>
        <dsp:cNvPr id="0" name=""/>
        <dsp:cNvSpPr/>
      </dsp:nvSpPr>
      <dsp:spPr>
        <a:xfrm>
          <a:off x="810263" y="3351875"/>
          <a:ext cx="6791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976EB2-E947-4337-A3AA-DBA4E1204E0A}">
      <dsp:nvSpPr>
        <dsp:cNvPr id="0" name=""/>
        <dsp:cNvSpPr/>
      </dsp:nvSpPr>
      <dsp:spPr>
        <a:xfrm>
          <a:off x="937613" y="3405079"/>
          <a:ext cx="6664610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/>
            <a:t>Working Bibliography</a:t>
          </a:r>
        </a:p>
      </dsp:txBody>
      <dsp:txXfrm>
        <a:off x="937613" y="3405079"/>
        <a:ext cx="6664610" cy="1064087"/>
      </dsp:txXfrm>
    </dsp:sp>
    <dsp:sp modelId="{92F4BDEF-86E4-46D1-A709-1D9BEE0FD34E}">
      <dsp:nvSpPr>
        <dsp:cNvPr id="0" name=""/>
        <dsp:cNvSpPr/>
      </dsp:nvSpPr>
      <dsp:spPr>
        <a:xfrm>
          <a:off x="810263" y="4469167"/>
          <a:ext cx="6791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BC60A-2E9A-40C5-82C6-FAA93DC71A0B}">
      <dsp:nvSpPr>
        <dsp:cNvPr id="0" name=""/>
        <dsp:cNvSpPr/>
      </dsp:nvSpPr>
      <dsp:spPr>
        <a:xfrm>
          <a:off x="0" y="3360662"/>
          <a:ext cx="7488832" cy="11030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/>
            <a:t>What problem or question are your trying to solve?</a:t>
          </a:r>
        </a:p>
      </dsp:txBody>
      <dsp:txXfrm>
        <a:off x="0" y="3360662"/>
        <a:ext cx="7488832" cy="595643"/>
      </dsp:txXfrm>
    </dsp:sp>
    <dsp:sp modelId="{38CD7239-66F6-46D6-8E07-4C93D21B4E6D}">
      <dsp:nvSpPr>
        <dsp:cNvPr id="0" name=""/>
        <dsp:cNvSpPr/>
      </dsp:nvSpPr>
      <dsp:spPr>
        <a:xfrm>
          <a:off x="0" y="3934245"/>
          <a:ext cx="7488832" cy="5074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(e.g. Which is the most appropriate treatment for humans with avian influenza?)</a:t>
          </a:r>
        </a:p>
      </dsp:txBody>
      <dsp:txXfrm>
        <a:off x="0" y="3934245"/>
        <a:ext cx="7488832" cy="507400"/>
      </dsp:txXfrm>
    </dsp:sp>
    <dsp:sp modelId="{85C6578D-76A6-4858-A38C-F317C13B2FDF}">
      <dsp:nvSpPr>
        <dsp:cNvPr id="0" name=""/>
        <dsp:cNvSpPr/>
      </dsp:nvSpPr>
      <dsp:spPr>
        <a:xfrm rot="10800000">
          <a:off x="0" y="1680725"/>
          <a:ext cx="7488832" cy="1696482"/>
        </a:xfrm>
        <a:prstGeom prst="upArrowCallou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/>
            <a:t>What relationship are you looking at?</a:t>
          </a:r>
        </a:p>
      </dsp:txBody>
      <dsp:txXfrm rot="-10800000">
        <a:off x="0" y="1680725"/>
        <a:ext cx="7488832" cy="595465"/>
      </dsp:txXfrm>
    </dsp:sp>
    <dsp:sp modelId="{E6AAF4E2-D333-4CC7-9312-ACE8D2F153FC}">
      <dsp:nvSpPr>
        <dsp:cNvPr id="0" name=""/>
        <dsp:cNvSpPr/>
      </dsp:nvSpPr>
      <dsp:spPr>
        <a:xfrm>
          <a:off x="0" y="2276191"/>
          <a:ext cx="7488832" cy="507248"/>
        </a:xfrm>
        <a:prstGeom prst="rect">
          <a:avLst/>
        </a:prstGeom>
        <a:solidFill>
          <a:schemeClr val="accent3">
            <a:tint val="40000"/>
            <a:alpha val="90000"/>
            <a:hueOff val="5358427"/>
            <a:satOff val="-6896"/>
            <a:lumOff val="-53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5358427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(e.g. Avian influenza and treatments)</a:t>
          </a:r>
        </a:p>
      </dsp:txBody>
      <dsp:txXfrm>
        <a:off x="0" y="2276191"/>
        <a:ext cx="7488832" cy="507248"/>
      </dsp:txXfrm>
    </dsp:sp>
    <dsp:sp modelId="{F81990CB-60CF-44A2-BECC-C8D93E13C9C1}">
      <dsp:nvSpPr>
        <dsp:cNvPr id="0" name=""/>
        <dsp:cNvSpPr/>
      </dsp:nvSpPr>
      <dsp:spPr>
        <a:xfrm rot="10800000">
          <a:off x="0" y="0"/>
          <a:ext cx="7488832" cy="1696482"/>
        </a:xfrm>
        <a:prstGeom prst="upArrowCallou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/>
            <a:t>What is your broad topic area?</a:t>
          </a:r>
        </a:p>
      </dsp:txBody>
      <dsp:txXfrm rot="-10800000">
        <a:off x="0" y="0"/>
        <a:ext cx="7488832" cy="595465"/>
      </dsp:txXfrm>
    </dsp:sp>
    <dsp:sp modelId="{86479C97-648B-45BE-BEF8-50EBE003977C}">
      <dsp:nvSpPr>
        <dsp:cNvPr id="0" name=""/>
        <dsp:cNvSpPr/>
      </dsp:nvSpPr>
      <dsp:spPr>
        <a:xfrm>
          <a:off x="0" y="596254"/>
          <a:ext cx="7488832" cy="507248"/>
        </a:xfrm>
        <a:prstGeom prst="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(e.g. Avian influenza)</a:t>
          </a:r>
        </a:p>
      </dsp:txBody>
      <dsp:txXfrm>
        <a:off x="0" y="596254"/>
        <a:ext cx="7488832" cy="507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3AA9E-0101-4DAE-8BD5-15AD16D94501}">
      <dsp:nvSpPr>
        <dsp:cNvPr id="0" name=""/>
        <dsp:cNvSpPr/>
      </dsp:nvSpPr>
      <dsp:spPr>
        <a:xfrm rot="5400000">
          <a:off x="5425320" y="-2279988"/>
          <a:ext cx="695690" cy="543356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The broad context of your project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Narrow this down to the specific focus of your project (indicate what is in and out of scope) </a:t>
          </a:r>
        </a:p>
      </dsp:txBody>
      <dsp:txXfrm rot="-5400000">
        <a:off x="3056382" y="122911"/>
        <a:ext cx="5399607" cy="627768"/>
      </dsp:txXfrm>
    </dsp:sp>
    <dsp:sp modelId="{5F288806-28CE-4338-ADC6-185C498B593B}">
      <dsp:nvSpPr>
        <dsp:cNvPr id="0" name=""/>
        <dsp:cNvSpPr/>
      </dsp:nvSpPr>
      <dsp:spPr>
        <a:xfrm>
          <a:off x="0" y="1988"/>
          <a:ext cx="3056382" cy="86961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Background</a:t>
          </a:r>
        </a:p>
      </dsp:txBody>
      <dsp:txXfrm>
        <a:off x="42451" y="44439"/>
        <a:ext cx="2971480" cy="784710"/>
      </dsp:txXfrm>
    </dsp:sp>
    <dsp:sp modelId="{824276BA-1074-4303-9901-82FB157FC068}">
      <dsp:nvSpPr>
        <dsp:cNvPr id="0" name=""/>
        <dsp:cNvSpPr/>
      </dsp:nvSpPr>
      <dsp:spPr>
        <a:xfrm rot="5400000">
          <a:off x="5425320" y="-1366895"/>
          <a:ext cx="695690" cy="543356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Justify the value of your research: why is it worth doing? Who does it help?</a:t>
          </a:r>
        </a:p>
      </dsp:txBody>
      <dsp:txXfrm rot="-5400000">
        <a:off x="3056382" y="1036004"/>
        <a:ext cx="5399607" cy="627768"/>
      </dsp:txXfrm>
    </dsp:sp>
    <dsp:sp modelId="{E39D354C-F903-4FEB-931C-E1F9F574BE21}">
      <dsp:nvSpPr>
        <dsp:cNvPr id="0" name=""/>
        <dsp:cNvSpPr/>
      </dsp:nvSpPr>
      <dsp:spPr>
        <a:xfrm>
          <a:off x="0" y="915082"/>
          <a:ext cx="3056382" cy="86961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Rationale</a:t>
          </a:r>
        </a:p>
      </dsp:txBody>
      <dsp:txXfrm>
        <a:off x="42451" y="957533"/>
        <a:ext cx="2971480" cy="784710"/>
      </dsp:txXfrm>
    </dsp:sp>
    <dsp:sp modelId="{069C9778-679B-408A-9497-74B61C22E0FE}">
      <dsp:nvSpPr>
        <dsp:cNvPr id="0" name=""/>
        <dsp:cNvSpPr/>
      </dsp:nvSpPr>
      <dsp:spPr>
        <a:xfrm rot="5400000">
          <a:off x="5425320" y="-453802"/>
          <a:ext cx="695690" cy="543356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Specific problem(s) you intend to address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“The aim/purpose of this project is to investigate/study/compare/analyse …”</a:t>
          </a:r>
        </a:p>
      </dsp:txBody>
      <dsp:txXfrm rot="-5400000">
        <a:off x="3056382" y="1949097"/>
        <a:ext cx="5399607" cy="627768"/>
      </dsp:txXfrm>
    </dsp:sp>
    <dsp:sp modelId="{CDACC14B-7554-4FA2-BB33-DB777073E694}">
      <dsp:nvSpPr>
        <dsp:cNvPr id="0" name=""/>
        <dsp:cNvSpPr/>
      </dsp:nvSpPr>
      <dsp:spPr>
        <a:xfrm>
          <a:off x="0" y="1828175"/>
          <a:ext cx="3056382" cy="86961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Research Aims</a:t>
          </a:r>
        </a:p>
      </dsp:txBody>
      <dsp:txXfrm>
        <a:off x="42451" y="1870626"/>
        <a:ext cx="2971480" cy="784710"/>
      </dsp:txXfrm>
    </dsp:sp>
    <dsp:sp modelId="{92BF1246-C8BC-48B9-993D-479CBE7C44E2}">
      <dsp:nvSpPr>
        <dsp:cNvPr id="0" name=""/>
        <dsp:cNvSpPr/>
      </dsp:nvSpPr>
      <dsp:spPr>
        <a:xfrm rot="5400000">
          <a:off x="5425320" y="459290"/>
          <a:ext cx="695690" cy="543356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800" kern="1200"/>
            <a:t>A sample research question that you will try to answer in order to meet your research aims</a:t>
          </a:r>
          <a:endParaRPr lang="en-GB" sz="1800" kern="1200"/>
        </a:p>
      </dsp:txBody>
      <dsp:txXfrm rot="-5400000">
        <a:off x="3056382" y="2862190"/>
        <a:ext cx="5399607" cy="627768"/>
      </dsp:txXfrm>
    </dsp:sp>
    <dsp:sp modelId="{E2EA855E-AC9A-4908-8314-332AAF2AFFAD}">
      <dsp:nvSpPr>
        <dsp:cNvPr id="0" name=""/>
        <dsp:cNvSpPr/>
      </dsp:nvSpPr>
      <dsp:spPr>
        <a:xfrm>
          <a:off x="0" y="2741268"/>
          <a:ext cx="3056382" cy="86961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Example Research Question</a:t>
          </a:r>
        </a:p>
      </dsp:txBody>
      <dsp:txXfrm>
        <a:off x="42451" y="2783719"/>
        <a:ext cx="2971480" cy="784710"/>
      </dsp:txXfrm>
    </dsp:sp>
    <dsp:sp modelId="{9B2BBF17-F517-8A43-A5A9-5B7EC5EDCEA6}">
      <dsp:nvSpPr>
        <dsp:cNvPr id="0" name=""/>
        <dsp:cNvSpPr/>
      </dsp:nvSpPr>
      <dsp:spPr>
        <a:xfrm rot="5400000">
          <a:off x="5425320" y="1372383"/>
          <a:ext cx="695690" cy="543356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The research strategy/proposed methodology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Primary or secondary research? quantitative or qualitative data?</a:t>
          </a:r>
        </a:p>
      </dsp:txBody>
      <dsp:txXfrm rot="-5400000">
        <a:off x="3056382" y="3775283"/>
        <a:ext cx="5399607" cy="627768"/>
      </dsp:txXfrm>
    </dsp:sp>
    <dsp:sp modelId="{AB3A6DF9-4B7E-FD42-BB5D-C54891C761A6}">
      <dsp:nvSpPr>
        <dsp:cNvPr id="0" name=""/>
        <dsp:cNvSpPr/>
      </dsp:nvSpPr>
      <dsp:spPr>
        <a:xfrm>
          <a:off x="0" y="3654361"/>
          <a:ext cx="3056382" cy="86961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Research Approach</a:t>
          </a:r>
        </a:p>
      </dsp:txBody>
      <dsp:txXfrm>
        <a:off x="42451" y="3696812"/>
        <a:ext cx="2971480" cy="7847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3AA9E-0101-4DAE-8BD5-15AD16D94501}">
      <dsp:nvSpPr>
        <dsp:cNvPr id="0" name=""/>
        <dsp:cNvSpPr/>
      </dsp:nvSpPr>
      <dsp:spPr>
        <a:xfrm rot="5400000">
          <a:off x="4952172" y="-1892157"/>
          <a:ext cx="1639003" cy="54282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Rabbits are unusual being both a wild and domestic animal. The </a:t>
          </a:r>
          <a:r>
            <a:rPr lang="en-GB" sz="1600" b="1" kern="1200"/>
            <a:t>m</a:t>
          </a:r>
          <a:r>
            <a:rPr lang="en-GB" sz="1600" b="1" i="0" kern="1200"/>
            <a:t>yxomatosis virus</a:t>
          </a:r>
          <a:r>
            <a:rPr lang="en-GB" sz="1600" b="1" kern="1200"/>
            <a:t> </a:t>
          </a:r>
          <a:r>
            <a:rPr lang="en-GB" sz="1600" b="0" kern="1200"/>
            <a:t>is contagious amongst both populations, spreading rapidly through insect bits as well as contact with the infection.</a:t>
          </a:r>
          <a:r>
            <a:rPr lang="en-GB" sz="1600" kern="1200"/>
            <a:t> Currently there is no reliable cure for myxomatosis. This project will focus specifically on infected rabbits in the UK.</a:t>
          </a:r>
        </a:p>
      </dsp:txBody>
      <dsp:txXfrm rot="-5400000">
        <a:off x="3057543" y="82482"/>
        <a:ext cx="5348251" cy="1478983"/>
      </dsp:txXfrm>
    </dsp:sp>
    <dsp:sp modelId="{5F288806-28CE-4338-ADC6-185C498B593B}">
      <dsp:nvSpPr>
        <dsp:cNvPr id="0" name=""/>
        <dsp:cNvSpPr/>
      </dsp:nvSpPr>
      <dsp:spPr>
        <a:xfrm>
          <a:off x="4145" y="73606"/>
          <a:ext cx="3053397" cy="14967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Background</a:t>
          </a:r>
        </a:p>
      </dsp:txBody>
      <dsp:txXfrm>
        <a:off x="77209" y="146670"/>
        <a:ext cx="2907269" cy="1350605"/>
      </dsp:txXfrm>
    </dsp:sp>
    <dsp:sp modelId="{824276BA-1074-4303-9901-82FB157FC068}">
      <dsp:nvSpPr>
        <dsp:cNvPr id="0" name=""/>
        <dsp:cNvSpPr/>
      </dsp:nvSpPr>
      <dsp:spPr>
        <a:xfrm rot="5400000">
          <a:off x="5361248" y="-536491"/>
          <a:ext cx="820851" cy="54282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To promote effective control of virus contagion and animal welfare amongst both kinds of rabbits. This research will be of value to veterinarians and wildlife practitioners.</a:t>
          </a:r>
        </a:p>
      </dsp:txBody>
      <dsp:txXfrm rot="-5400000">
        <a:off x="3057544" y="1807284"/>
        <a:ext cx="5388190" cy="740709"/>
      </dsp:txXfrm>
    </dsp:sp>
    <dsp:sp modelId="{E39D354C-F903-4FEB-931C-E1F9F574BE21}">
      <dsp:nvSpPr>
        <dsp:cNvPr id="0" name=""/>
        <dsp:cNvSpPr/>
      </dsp:nvSpPr>
      <dsp:spPr>
        <a:xfrm>
          <a:off x="4145" y="1664182"/>
          <a:ext cx="3053397" cy="1026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Rationale</a:t>
          </a:r>
        </a:p>
      </dsp:txBody>
      <dsp:txXfrm>
        <a:off x="54275" y="1714312"/>
        <a:ext cx="2953137" cy="926653"/>
      </dsp:txXfrm>
    </dsp:sp>
    <dsp:sp modelId="{069C9778-679B-408A-9497-74B61C22E0FE}">
      <dsp:nvSpPr>
        <dsp:cNvPr id="0" name=""/>
        <dsp:cNvSpPr/>
      </dsp:nvSpPr>
      <dsp:spPr>
        <a:xfrm rot="5400000">
          <a:off x="5478802" y="292543"/>
          <a:ext cx="585743" cy="54282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To identify and evaluate potential treatments for myxomatosis, taking into account their viability for wild and domestic rabbits. </a:t>
          </a:r>
        </a:p>
      </dsp:txBody>
      <dsp:txXfrm rot="-5400000">
        <a:off x="3057543" y="2742396"/>
        <a:ext cx="5399667" cy="528555"/>
      </dsp:txXfrm>
    </dsp:sp>
    <dsp:sp modelId="{CDACC14B-7554-4FA2-BB33-DB777073E694}">
      <dsp:nvSpPr>
        <dsp:cNvPr id="0" name=""/>
        <dsp:cNvSpPr/>
      </dsp:nvSpPr>
      <dsp:spPr>
        <a:xfrm>
          <a:off x="4145" y="2779602"/>
          <a:ext cx="3053397" cy="4541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Research Aims</a:t>
          </a:r>
        </a:p>
      </dsp:txBody>
      <dsp:txXfrm>
        <a:off x="26314" y="2801771"/>
        <a:ext cx="3009059" cy="409805"/>
      </dsp:txXfrm>
    </dsp:sp>
    <dsp:sp modelId="{92BF1246-C8BC-48B9-993D-479CBE7C44E2}">
      <dsp:nvSpPr>
        <dsp:cNvPr id="0" name=""/>
        <dsp:cNvSpPr/>
      </dsp:nvSpPr>
      <dsp:spPr>
        <a:xfrm rot="5400000">
          <a:off x="5516817" y="968729"/>
          <a:ext cx="509712" cy="54282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What are the most promising speculative treatments for myxomatosis and what are their current success rates?</a:t>
          </a:r>
        </a:p>
      </dsp:txBody>
      <dsp:txXfrm rot="-5400000">
        <a:off x="3057543" y="3452885"/>
        <a:ext cx="5403379" cy="459948"/>
      </dsp:txXfrm>
    </dsp:sp>
    <dsp:sp modelId="{E2EA855E-AC9A-4908-8314-332AAF2AFFAD}">
      <dsp:nvSpPr>
        <dsp:cNvPr id="0" name=""/>
        <dsp:cNvSpPr/>
      </dsp:nvSpPr>
      <dsp:spPr>
        <a:xfrm>
          <a:off x="4145" y="3322252"/>
          <a:ext cx="3053397" cy="721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Example Research Question</a:t>
          </a:r>
        </a:p>
      </dsp:txBody>
      <dsp:txXfrm>
        <a:off x="39352" y="3357459"/>
        <a:ext cx="2982983" cy="650801"/>
      </dsp:txXfrm>
    </dsp:sp>
    <dsp:sp modelId="{9B2BBF17-F517-8A43-A5A9-5B7EC5EDCEA6}">
      <dsp:nvSpPr>
        <dsp:cNvPr id="0" name=""/>
        <dsp:cNvSpPr/>
      </dsp:nvSpPr>
      <dsp:spPr>
        <a:xfrm rot="5400000">
          <a:off x="5543016" y="1580702"/>
          <a:ext cx="457314" cy="54282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Quantitative data from clinical trials will be collected from Veterinary Studies sources.</a:t>
          </a:r>
        </a:p>
      </dsp:txBody>
      <dsp:txXfrm rot="-5400000">
        <a:off x="3057543" y="4088499"/>
        <a:ext cx="5405937" cy="412666"/>
      </dsp:txXfrm>
    </dsp:sp>
    <dsp:sp modelId="{AB3A6DF9-4B7E-FD42-BB5D-C54891C761A6}">
      <dsp:nvSpPr>
        <dsp:cNvPr id="0" name=""/>
        <dsp:cNvSpPr/>
      </dsp:nvSpPr>
      <dsp:spPr>
        <a:xfrm>
          <a:off x="4145" y="4067761"/>
          <a:ext cx="3053397" cy="4541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Research Approach</a:t>
          </a:r>
        </a:p>
      </dsp:txBody>
      <dsp:txXfrm>
        <a:off x="26314" y="4089930"/>
        <a:ext cx="3009059" cy="4098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7B79C6-043D-4DD8-B00E-01E90DDEAE53}">
      <dsp:nvSpPr>
        <dsp:cNvPr id="0" name=""/>
        <dsp:cNvSpPr/>
      </dsp:nvSpPr>
      <dsp:spPr>
        <a:xfrm>
          <a:off x="226182" y="45909"/>
          <a:ext cx="6807682" cy="991457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5739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>
              <a:latin typeface="+mn-lt"/>
            </a:rPr>
            <a:t>Full Source Reference</a:t>
          </a:r>
        </a:p>
      </dsp:txBody>
      <dsp:txXfrm>
        <a:off x="226182" y="293773"/>
        <a:ext cx="6559818" cy="495729"/>
      </dsp:txXfrm>
    </dsp:sp>
    <dsp:sp modelId="{C81E2E7D-DA1F-4E85-9EF9-6873C6FA41DB}">
      <dsp:nvSpPr>
        <dsp:cNvPr id="0" name=""/>
        <dsp:cNvSpPr/>
      </dsp:nvSpPr>
      <dsp:spPr>
        <a:xfrm>
          <a:off x="1692181" y="468641"/>
          <a:ext cx="5467159" cy="991457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5739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>
              <a:latin typeface="+mn-lt"/>
            </a:rPr>
            <a:t>Summarise The Source</a:t>
          </a:r>
        </a:p>
      </dsp:txBody>
      <dsp:txXfrm>
        <a:off x="1692181" y="716505"/>
        <a:ext cx="5219295" cy="495729"/>
      </dsp:txXfrm>
    </dsp:sp>
    <dsp:sp modelId="{94DE2F44-8B1A-44AD-8F8C-3B7B4EE2BC47}">
      <dsp:nvSpPr>
        <dsp:cNvPr id="0" name=""/>
        <dsp:cNvSpPr/>
      </dsp:nvSpPr>
      <dsp:spPr>
        <a:xfrm>
          <a:off x="1712957" y="1217983"/>
          <a:ext cx="2570803" cy="13227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+mn-lt"/>
            </a:rPr>
            <a:t>Who wrote the source?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+mn-lt"/>
            </a:rPr>
            <a:t>What were their methods?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+mn-lt"/>
            </a:rPr>
            <a:t>What were their findings? </a:t>
          </a:r>
        </a:p>
      </dsp:txBody>
      <dsp:txXfrm>
        <a:off x="1712957" y="1217983"/>
        <a:ext cx="2570803" cy="1322767"/>
      </dsp:txXfrm>
    </dsp:sp>
    <dsp:sp modelId="{7DE11B12-3A9C-4EA5-8A52-7AF690E06532}">
      <dsp:nvSpPr>
        <dsp:cNvPr id="0" name=""/>
        <dsp:cNvSpPr/>
      </dsp:nvSpPr>
      <dsp:spPr>
        <a:xfrm>
          <a:off x="3815036" y="827225"/>
          <a:ext cx="3510699" cy="991457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5739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>
              <a:latin typeface="+mn-lt"/>
            </a:rPr>
            <a:t>Evaluate The Source</a:t>
          </a:r>
        </a:p>
      </dsp:txBody>
      <dsp:txXfrm>
        <a:off x="3815036" y="1075089"/>
        <a:ext cx="3262835" cy="495729"/>
      </dsp:txXfrm>
    </dsp:sp>
    <dsp:sp modelId="{3036C3E2-E903-41F6-8AA3-8075C6211CB1}">
      <dsp:nvSpPr>
        <dsp:cNvPr id="0" name=""/>
        <dsp:cNvSpPr/>
      </dsp:nvSpPr>
      <dsp:spPr>
        <a:xfrm>
          <a:off x="4102778" y="1584119"/>
          <a:ext cx="2780920" cy="14400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+mn-lt"/>
            </a:rPr>
            <a:t>How it links to other sources?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+mn-lt"/>
            </a:rPr>
            <a:t>How is it useful to your project?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+mn-lt"/>
            </a:rPr>
            <a:t>What does it not cover?</a:t>
          </a:r>
        </a:p>
      </dsp:txBody>
      <dsp:txXfrm>
        <a:off x="4102778" y="1584119"/>
        <a:ext cx="2780920" cy="14400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EE09E-C940-4A55-ABC4-5EE911A14BB4}">
      <dsp:nvSpPr>
        <dsp:cNvPr id="0" name=""/>
        <dsp:cNvSpPr/>
      </dsp:nvSpPr>
      <dsp:spPr>
        <a:xfrm>
          <a:off x="0" y="0"/>
          <a:ext cx="84899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44C64-9DE5-405A-8A94-EDDA6A6A346A}">
      <dsp:nvSpPr>
        <dsp:cNvPr id="0" name=""/>
        <dsp:cNvSpPr/>
      </dsp:nvSpPr>
      <dsp:spPr>
        <a:xfrm>
          <a:off x="0" y="0"/>
          <a:ext cx="1697990" cy="452596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Working Bibliography</a:t>
          </a:r>
        </a:p>
      </dsp:txBody>
      <dsp:txXfrm>
        <a:off x="0" y="0"/>
        <a:ext cx="1697990" cy="4525963"/>
      </dsp:txXfrm>
    </dsp:sp>
    <dsp:sp modelId="{2FE7B84B-D5E6-484F-A8CD-028D338223BE}">
      <dsp:nvSpPr>
        <dsp:cNvPr id="0" name=""/>
        <dsp:cNvSpPr/>
      </dsp:nvSpPr>
      <dsp:spPr>
        <a:xfrm>
          <a:off x="1825339" y="42651"/>
          <a:ext cx="666461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A proposal needs to show there is enough </a:t>
          </a:r>
          <a:r>
            <a:rPr lang="en-GB" sz="1900" kern="1200">
              <a:solidFill>
                <a:srgbClr val="C00000"/>
              </a:solidFill>
            </a:rPr>
            <a:t>RECENT, RELEVANT</a:t>
          </a:r>
          <a:r>
            <a:rPr lang="en-GB" sz="1900" kern="1200"/>
            <a:t> and </a:t>
          </a:r>
          <a:r>
            <a:rPr lang="en-GB" sz="1900" kern="1200">
              <a:solidFill>
                <a:srgbClr val="C00000"/>
              </a:solidFill>
            </a:rPr>
            <a:t>RELIABLE </a:t>
          </a:r>
          <a:r>
            <a:rPr lang="en-GB" sz="1900" kern="1200"/>
            <a:t>literature to do the project </a:t>
          </a:r>
          <a:endParaRPr lang="en-GB" sz="1900" u="none" kern="1200">
            <a:solidFill>
              <a:schemeClr val="tx2"/>
            </a:solidFill>
          </a:endParaRPr>
        </a:p>
      </dsp:txBody>
      <dsp:txXfrm>
        <a:off x="1825339" y="42651"/>
        <a:ext cx="6664610" cy="853037"/>
      </dsp:txXfrm>
    </dsp:sp>
    <dsp:sp modelId="{2C61C2EF-A48A-494A-80CD-D4B12DD24C2D}">
      <dsp:nvSpPr>
        <dsp:cNvPr id="0" name=""/>
        <dsp:cNvSpPr/>
      </dsp:nvSpPr>
      <dsp:spPr>
        <a:xfrm>
          <a:off x="1697990" y="895689"/>
          <a:ext cx="6791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09B5A1-4CE5-45E8-8E64-CDB67DAE1CA7}">
      <dsp:nvSpPr>
        <dsp:cNvPr id="0" name=""/>
        <dsp:cNvSpPr/>
      </dsp:nvSpPr>
      <dsp:spPr>
        <a:xfrm>
          <a:off x="1825339" y="938341"/>
          <a:ext cx="666461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It should indicate what you have read so far; show known areas of debate in the literature; and indicate key thinkers in the field</a:t>
          </a:r>
        </a:p>
      </dsp:txBody>
      <dsp:txXfrm>
        <a:off x="1825339" y="938341"/>
        <a:ext cx="6664610" cy="853037"/>
      </dsp:txXfrm>
    </dsp:sp>
    <dsp:sp modelId="{A4E43487-546E-4221-AFA3-DEE9F09B8A93}">
      <dsp:nvSpPr>
        <dsp:cNvPr id="0" name=""/>
        <dsp:cNvSpPr/>
      </dsp:nvSpPr>
      <dsp:spPr>
        <a:xfrm>
          <a:off x="1697990" y="1791379"/>
          <a:ext cx="6791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0C6E9D-E3D9-40A1-BDCA-358AEDFEBE9E}">
      <dsp:nvSpPr>
        <dsp:cNvPr id="0" name=""/>
        <dsp:cNvSpPr/>
      </dsp:nvSpPr>
      <dsp:spPr>
        <a:xfrm>
          <a:off x="1825339" y="1834031"/>
          <a:ext cx="666461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Include full, accurately formatted, bibliography of all the useful sources you have found so far – even if you haven’t read them </a:t>
          </a:r>
          <a:r>
            <a:rPr lang="en-GB" sz="1900" b="0" u="none" kern="1200">
              <a:solidFill>
                <a:schemeClr val="tx1"/>
              </a:solidFill>
            </a:rPr>
            <a:t>YET</a:t>
          </a:r>
        </a:p>
      </dsp:txBody>
      <dsp:txXfrm>
        <a:off x="1825339" y="1834031"/>
        <a:ext cx="6664610" cy="853037"/>
      </dsp:txXfrm>
    </dsp:sp>
    <dsp:sp modelId="{E370D436-8015-4DB1-B2BE-D3948EC464B6}">
      <dsp:nvSpPr>
        <dsp:cNvPr id="0" name=""/>
        <dsp:cNvSpPr/>
      </dsp:nvSpPr>
      <dsp:spPr>
        <a:xfrm>
          <a:off x="1697990" y="2687069"/>
          <a:ext cx="6791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7F6A62-6AF3-46F0-B1B2-A74B20B19C7B}">
      <dsp:nvSpPr>
        <dsp:cNvPr id="0" name=""/>
        <dsp:cNvSpPr/>
      </dsp:nvSpPr>
      <dsp:spPr>
        <a:xfrm>
          <a:off x="1825339" y="2729721"/>
          <a:ext cx="666461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Give fully formatted references using APA or Harvard style. APA is recommended, as it has fewer variations. </a:t>
          </a:r>
        </a:p>
      </dsp:txBody>
      <dsp:txXfrm>
        <a:off x="1825339" y="2729721"/>
        <a:ext cx="6664610" cy="853037"/>
      </dsp:txXfrm>
    </dsp:sp>
    <dsp:sp modelId="{3EDE49CE-29A6-4A2D-89D6-A42AC69652D5}">
      <dsp:nvSpPr>
        <dsp:cNvPr id="0" name=""/>
        <dsp:cNvSpPr/>
      </dsp:nvSpPr>
      <dsp:spPr>
        <a:xfrm>
          <a:off x="1697990" y="3582759"/>
          <a:ext cx="6791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503661-FFDD-44CB-834E-10DC0146E34A}">
      <dsp:nvSpPr>
        <dsp:cNvPr id="0" name=""/>
        <dsp:cNvSpPr/>
      </dsp:nvSpPr>
      <dsp:spPr>
        <a:xfrm>
          <a:off x="1825339" y="3625411"/>
          <a:ext cx="666461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Give AT LEAST 10 sources (more is better) including the ones that you have annotated</a:t>
          </a:r>
        </a:p>
      </dsp:txBody>
      <dsp:txXfrm>
        <a:off x="1825339" y="3625411"/>
        <a:ext cx="6664610" cy="853037"/>
      </dsp:txXfrm>
    </dsp:sp>
    <dsp:sp modelId="{AE189C17-E323-4D5B-B960-D4CAA2DE3BFB}">
      <dsp:nvSpPr>
        <dsp:cNvPr id="0" name=""/>
        <dsp:cNvSpPr/>
      </dsp:nvSpPr>
      <dsp:spPr>
        <a:xfrm>
          <a:off x="1697990" y="4478449"/>
          <a:ext cx="6791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3T10:09:27.18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15028 4935 7823,'-5'0'274,"-4"0"1,8 4 614,-2 2-510,-2 2 0,4 6 83,-2 1 0,-1 3 168,1 1-280,-1 3-167,4 6 0,0 2-199,0 4 1,0 2 89,0 4 0,-3-2-223,0 3 1,-1-3 147,1-1 0,1-4-105,-4-2 0,3-3 60,-4-3 1,5-3-604,-1-7 1,-1-1 58,1-5-615,0-4 678,3-1 1,0-5 526,0-2 0,0-6 0,0-6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9F8F8-AED6-4918-82DF-35EB05AFE338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0353B-462C-468C-81E0-77DF5CA0A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240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0353B-462C-468C-81E0-77DF5CA0ADD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093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A37459-1091-4D44-B2D8-E4D391F64707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0353B-462C-468C-81E0-77DF5CA0ADD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037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476" y="1723571"/>
            <a:ext cx="8515048" cy="1971524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476" y="3886200"/>
            <a:ext cx="8515048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26296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14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18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1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9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3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91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4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57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21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6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0818-E6CE-EB4F-935C-265DF5844D45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6571" y="274638"/>
            <a:ext cx="84908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6571" y="1600200"/>
            <a:ext cx="849085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6571" y="6184022"/>
            <a:ext cx="2264229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F70D0818-E6CE-EB4F-935C-265DF5844D45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84022"/>
            <a:ext cx="2895600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199" y="6184022"/>
            <a:ext cx="2264229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96A1AFD2-D5E0-F243-899B-02A4A1441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81429" y="295123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34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0094CB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customXml" Target="../ink/ink1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476" y="2443238"/>
            <a:ext cx="8515048" cy="1971524"/>
          </a:xfrm>
        </p:spPr>
        <p:txBody>
          <a:bodyPr/>
          <a:lstStyle/>
          <a:p>
            <a:r>
              <a:rPr lang="en-US"/>
              <a:t>PM600 </a:t>
            </a:r>
            <a:br>
              <a:rPr lang="en-US"/>
            </a:br>
            <a:r>
              <a:rPr lang="en-US"/>
              <a:t>Research Project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The Research Proposal</a:t>
            </a:r>
          </a:p>
        </p:txBody>
      </p:sp>
    </p:spTree>
    <p:extLst>
      <p:ext uri="{BB962C8B-B14F-4D97-AF65-F5344CB8AC3E}">
        <p14:creationId xmlns:p14="http://schemas.microsoft.com/office/powerpoint/2010/main" val="61783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AD25D-8878-4066-BFA5-1E4F32D95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Proposal Marking Criteria</a:t>
            </a:r>
          </a:p>
        </p:txBody>
      </p:sp>
      <p:pic>
        <p:nvPicPr>
          <p:cNvPr id="7" name="Content Placeholder 6" descr="A close up of a newspaper&#10;&#10;Description automatically generated">
            <a:extLst>
              <a:ext uri="{FF2B5EF4-FFF2-40B4-BE49-F238E27FC236}">
                <a16:creationId xmlns:a16="http://schemas.microsoft.com/office/drawing/2014/main" id="{1637333F-EAED-0E42-A97A-9BECE4EC64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37" y="1600200"/>
            <a:ext cx="4876725" cy="4525963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26551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C4B3C-D479-BB44-9104-17438E9DE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 LESSONS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5E43E-3212-DE45-B748-5907740CE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/>
              <a:t>In </a:t>
            </a:r>
            <a:r>
              <a:rPr lang="en-US" sz="2800" b="1"/>
              <a:t>Cycle 1</a:t>
            </a:r>
            <a:r>
              <a:rPr lang="en-US" sz="2800"/>
              <a:t>, we will cover all the skills necessary for completing your </a:t>
            </a:r>
            <a:r>
              <a:rPr lang="en-US" sz="2800" b="1"/>
              <a:t>Research Proposal</a:t>
            </a:r>
            <a:r>
              <a:rPr lang="en-US" sz="2800"/>
              <a:t>, e.g.:</a:t>
            </a:r>
          </a:p>
          <a:p>
            <a:pPr marL="0" indent="0">
              <a:buNone/>
            </a:pPr>
            <a:endParaRPr lang="en-US" sz="2800"/>
          </a:p>
          <a:p>
            <a:r>
              <a:rPr lang="en-US" sz="2800"/>
              <a:t>Formulating research aims and questions</a:t>
            </a:r>
          </a:p>
          <a:p>
            <a:r>
              <a:rPr lang="en-US" sz="2800"/>
              <a:t>Finding and describing sources</a:t>
            </a:r>
          </a:p>
          <a:p>
            <a:r>
              <a:rPr lang="en-US" sz="2800"/>
              <a:t>Referencing</a:t>
            </a:r>
          </a:p>
          <a:p>
            <a:r>
              <a:rPr lang="en-US" sz="2800"/>
              <a:t>Paraphrasing and </a:t>
            </a:r>
            <a:r>
              <a:rPr lang="en-US" sz="2800" err="1"/>
              <a:t>summarising</a:t>
            </a:r>
            <a:endParaRPr lang="en-US" sz="2800"/>
          </a:p>
          <a:p>
            <a:pPr marL="0" indent="0">
              <a:buNone/>
            </a:pPr>
            <a:endParaRPr lang="en-US" sz="280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66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Additional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1600200"/>
            <a:ext cx="4826454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400" b="1"/>
              <a:t>[On secondary research] </a:t>
            </a:r>
            <a:r>
              <a:rPr lang="en-GB" sz="2400"/>
              <a:t>Church, R. M. (2001) The Effective Use of Secondary Data, </a:t>
            </a:r>
            <a:r>
              <a:rPr lang="en-GB" sz="2400" i="1"/>
              <a:t>Learning and Motivation</a:t>
            </a:r>
            <a:r>
              <a:rPr lang="en-GB" sz="2400"/>
              <a:t>, 33(1): 32-45</a:t>
            </a:r>
          </a:p>
          <a:p>
            <a:pPr marL="0" indent="0">
              <a:buNone/>
            </a:pPr>
            <a:endParaRPr lang="en-GB" sz="2400"/>
          </a:p>
          <a:p>
            <a:pPr>
              <a:buFont typeface="Wingdings" panose="05000000000000000000" pitchFamily="2" charset="2"/>
              <a:buChar char="§"/>
            </a:pPr>
            <a:r>
              <a:rPr lang="en-GB" sz="2400" b="1"/>
              <a:t>[On developing a proposal] </a:t>
            </a:r>
            <a:r>
              <a:rPr lang="en-GB" sz="2400"/>
              <a:t>Thomas, G. (2017) </a:t>
            </a:r>
            <a:r>
              <a:rPr lang="en-GB" sz="2400" i="1"/>
              <a:t>How to Do Your Research Project. </a:t>
            </a:r>
            <a:r>
              <a:rPr lang="en-GB" sz="2400"/>
              <a:t>London: Sage, Chapter 1</a:t>
            </a:r>
          </a:p>
        </p:txBody>
      </p:sp>
      <p:pic>
        <p:nvPicPr>
          <p:cNvPr id="5" name="Picture 4" descr="A wooden table&#10;&#10;Description automatically generated">
            <a:extLst>
              <a:ext uri="{FF2B5EF4-FFF2-40B4-BE49-F238E27FC236}">
                <a16:creationId xmlns:a16="http://schemas.microsoft.com/office/drawing/2014/main" id="{62633D76-EF2A-4909-A2B9-15733524DC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122" r="5643"/>
          <a:stretch/>
        </p:blipFill>
        <p:spPr>
          <a:xfrm>
            <a:off x="5319997" y="2038350"/>
            <a:ext cx="3497432" cy="32289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03719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571" y="274638"/>
            <a:ext cx="8490858" cy="1017587"/>
          </a:xfrm>
        </p:spPr>
        <p:txBody>
          <a:bodyPr>
            <a:normAutofit/>
          </a:bodyPr>
          <a:lstStyle/>
          <a:p>
            <a:r>
              <a:rPr lang="en-GB"/>
              <a:t>What is a research proposal?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706" y="1416889"/>
            <a:ext cx="7975218" cy="1017586"/>
          </a:xfrm>
        </p:spPr>
        <p:txBody>
          <a:bodyPr>
            <a:normAutofit fontScale="92500"/>
          </a:bodyPr>
          <a:lstStyle/>
          <a:p>
            <a:pPr marL="82296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GB" sz="2400"/>
              <a:t>The University of Birmingham offers this helpful definition:</a:t>
            </a:r>
          </a:p>
          <a:p>
            <a:pPr marL="82296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GB" sz="1600"/>
              <a:t>http://www.birmingham.ac.uk/schools/law/courses/research/research-proposal.aspx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649706" y="2493963"/>
            <a:ext cx="7458075" cy="3832225"/>
          </a:xfrm>
          <a:solidFill>
            <a:schemeClr val="accent1">
              <a:lumMod val="20000"/>
              <a:lumOff val="80000"/>
              <a:alpha val="76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82296" indent="0">
              <a:lnSpc>
                <a:spcPct val="125000"/>
              </a:lnSpc>
              <a:buNone/>
            </a:pPr>
            <a:r>
              <a:rPr lang="en-GB" sz="2200" i="1">
                <a:solidFill>
                  <a:schemeClr val="tx2"/>
                </a:solidFill>
              </a:rPr>
              <a:t>A research proposal is a </a:t>
            </a:r>
            <a:r>
              <a:rPr lang="en-GB" sz="2200" b="1" i="1">
                <a:solidFill>
                  <a:schemeClr val="tx2"/>
                </a:solidFill>
              </a:rPr>
              <a:t>concise </a:t>
            </a:r>
            <a:r>
              <a:rPr lang="en-GB" sz="2200" i="1">
                <a:solidFill>
                  <a:schemeClr val="tx2"/>
                </a:solidFill>
              </a:rPr>
              <a:t>and coherent </a:t>
            </a:r>
            <a:r>
              <a:rPr lang="en-GB" sz="2200" b="1" i="1">
                <a:solidFill>
                  <a:schemeClr val="tx2"/>
                </a:solidFill>
              </a:rPr>
              <a:t>summary</a:t>
            </a:r>
            <a:r>
              <a:rPr lang="en-GB" sz="2200" i="1">
                <a:solidFill>
                  <a:schemeClr val="tx2"/>
                </a:solidFill>
              </a:rPr>
              <a:t> of your proposed research. It sets out the </a:t>
            </a:r>
            <a:r>
              <a:rPr lang="en-GB" sz="2200" b="1" i="1">
                <a:solidFill>
                  <a:schemeClr val="tx2"/>
                </a:solidFill>
              </a:rPr>
              <a:t>central</a:t>
            </a:r>
            <a:r>
              <a:rPr lang="en-GB" sz="2200" i="1">
                <a:solidFill>
                  <a:schemeClr val="tx2"/>
                </a:solidFill>
              </a:rPr>
              <a:t> issues or questions that you intend to address.</a:t>
            </a:r>
          </a:p>
          <a:p>
            <a:pPr marL="82296" indent="0">
              <a:lnSpc>
                <a:spcPct val="125000"/>
              </a:lnSpc>
              <a:buNone/>
            </a:pPr>
            <a:endParaRPr lang="en-GB" sz="2200" i="1">
              <a:solidFill>
                <a:schemeClr val="tx2"/>
              </a:solidFill>
            </a:endParaRPr>
          </a:p>
          <a:p>
            <a:pPr marL="82296" indent="0">
              <a:lnSpc>
                <a:spcPct val="125000"/>
              </a:lnSpc>
              <a:buNone/>
            </a:pPr>
            <a:r>
              <a:rPr lang="en-GB" sz="2200" i="1">
                <a:solidFill>
                  <a:schemeClr val="tx2"/>
                </a:solidFill>
              </a:rPr>
              <a:t>It outlines the </a:t>
            </a:r>
            <a:r>
              <a:rPr lang="en-GB" sz="2200" b="1" i="1">
                <a:solidFill>
                  <a:schemeClr val="tx2"/>
                </a:solidFill>
              </a:rPr>
              <a:t>general area </a:t>
            </a:r>
            <a:r>
              <a:rPr lang="en-GB" sz="2200" i="1">
                <a:solidFill>
                  <a:schemeClr val="tx2"/>
                </a:solidFill>
              </a:rPr>
              <a:t>of study within which your research falls, referring to the </a:t>
            </a:r>
            <a:r>
              <a:rPr lang="en-GB" sz="2200" b="1" i="1">
                <a:solidFill>
                  <a:schemeClr val="tx2"/>
                </a:solidFill>
              </a:rPr>
              <a:t>current state of knowledge </a:t>
            </a:r>
            <a:r>
              <a:rPr lang="en-GB" sz="2200" i="1">
                <a:solidFill>
                  <a:schemeClr val="tx2"/>
                </a:solidFill>
              </a:rPr>
              <a:t>and any recent debates on the topic. It also demonstrates the </a:t>
            </a:r>
            <a:r>
              <a:rPr lang="en-GB" sz="2200" b="1" i="1">
                <a:solidFill>
                  <a:schemeClr val="tx2"/>
                </a:solidFill>
              </a:rPr>
              <a:t>originality</a:t>
            </a:r>
            <a:r>
              <a:rPr lang="en-GB" sz="2200" i="1">
                <a:solidFill>
                  <a:schemeClr val="tx2"/>
                </a:solidFill>
              </a:rPr>
              <a:t> of your proposed research</a:t>
            </a:r>
            <a:r>
              <a:rPr lang="en-GB" sz="2400" i="1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8469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CF5547-0BE6-4D80-8D88-4A4FC470D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Proposal: What to Include?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593F034-FFFE-471A-B1D2-7F1C9E523C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8037501"/>
              </p:ext>
            </p:extLst>
          </p:nvPr>
        </p:nvGraphicFramePr>
        <p:xfrm>
          <a:off x="327025" y="1600200"/>
          <a:ext cx="84899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6371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Project Title (c.10-20 words)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64276507"/>
              </p:ext>
            </p:extLst>
          </p:nvPr>
        </p:nvGraphicFramePr>
        <p:xfrm>
          <a:off x="701824" y="1628800"/>
          <a:ext cx="748883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068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CF5547-0BE6-4D80-8D88-4A4FC470D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Introduction (c.300 words)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593F034-FFFE-471A-B1D2-7F1C9E523C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798806"/>
              </p:ext>
            </p:extLst>
          </p:nvPr>
        </p:nvGraphicFramePr>
        <p:xfrm>
          <a:off x="327025" y="1600200"/>
          <a:ext cx="84899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1531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CF5547-0BE6-4D80-8D88-4A4FC470D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117" y="339032"/>
            <a:ext cx="8490858" cy="1143000"/>
          </a:xfrm>
        </p:spPr>
        <p:txBody>
          <a:bodyPr/>
          <a:lstStyle/>
          <a:p>
            <a:pPr algn="l"/>
            <a:r>
              <a:rPr lang="en-GB"/>
              <a:t>EXAMPLE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593F034-FFFE-471A-B1D2-7F1C9E523C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497382"/>
              </p:ext>
            </p:extLst>
          </p:nvPr>
        </p:nvGraphicFramePr>
        <p:xfrm>
          <a:off x="327025" y="1600200"/>
          <a:ext cx="84899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244995B-68D1-7A4F-A054-BB85DA66B910}"/>
              </a:ext>
            </a:extLst>
          </p:cNvPr>
          <p:cNvSpPr txBox="1"/>
          <p:nvPr/>
        </p:nvSpPr>
        <p:spPr>
          <a:xfrm>
            <a:off x="3399927" y="731837"/>
            <a:ext cx="5744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>
                <a:latin typeface="Arial" panose="020B0604020202020204" pitchFamily="34" charset="0"/>
                <a:cs typeface="Arial" panose="020B0604020202020204" pitchFamily="34" charset="0"/>
              </a:rPr>
              <a:t>Topic: the health of wild and domestic rabbits</a:t>
            </a:r>
            <a:endParaRPr 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3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D1BF-E011-4DF0-B3BF-D4BF7FD4C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/>
              <a:t>Annotated Bibliography (c.700 words)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14FA3-9C95-4D7F-A890-362D3CF2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824" y="1262273"/>
            <a:ext cx="8490858" cy="224990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34000"/>
              </a:lnSpc>
            </a:pPr>
            <a:r>
              <a:rPr lang="en-GB"/>
              <a:t>An </a:t>
            </a:r>
            <a:r>
              <a:rPr lang="en-GB">
                <a:latin typeface="Arial" charset="0"/>
              </a:rPr>
              <a:t>annotated bibliography is a list of references in which each reference is followed by a short annotation of the source.</a:t>
            </a:r>
            <a:endParaRPr lang="en-GB"/>
          </a:p>
          <a:p>
            <a:pPr>
              <a:lnSpc>
                <a:spcPct val="134000"/>
              </a:lnSpc>
            </a:pPr>
            <a:r>
              <a:rPr lang="en-GB">
                <a:latin typeface="Arial" charset="0"/>
              </a:rPr>
              <a:t>Reference &amp; annotate</a:t>
            </a:r>
            <a:r>
              <a:rPr lang="en-GB" b="1">
                <a:latin typeface="Arial" charset="0"/>
              </a:rPr>
              <a:t> 5</a:t>
            </a:r>
            <a:r>
              <a:rPr lang="en-GB">
                <a:latin typeface="Arial" charset="0"/>
              </a:rPr>
              <a:t> relevant scholarly sources.</a:t>
            </a:r>
          </a:p>
          <a:p>
            <a:pPr>
              <a:lnSpc>
                <a:spcPct val="134000"/>
              </a:lnSpc>
            </a:pPr>
            <a:r>
              <a:rPr lang="en-GB">
                <a:latin typeface="Arial" charset="0"/>
              </a:rPr>
              <a:t>Annotations should be around100-150 words per source</a:t>
            </a:r>
          </a:p>
          <a:p>
            <a:pPr>
              <a:lnSpc>
                <a:spcPct val="134000"/>
              </a:lnSpc>
            </a:pPr>
            <a:endParaRPr lang="en-GB">
              <a:latin typeface="Arial" charset="0"/>
            </a:endParaRPr>
          </a:p>
          <a:p>
            <a:pPr>
              <a:lnSpc>
                <a:spcPct val="134000"/>
              </a:lnSpc>
            </a:pPr>
            <a:endParaRPr lang="en-GB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5989F12-F6A5-47C6-96E6-E78BF42614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6527133"/>
              </p:ext>
            </p:extLst>
          </p:nvPr>
        </p:nvGraphicFramePr>
        <p:xfrm>
          <a:off x="565484" y="3342691"/>
          <a:ext cx="7708323" cy="3322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3629F7A-485D-7A4C-ACF6-62B1B00C6D55}"/>
                  </a:ext>
                </a:extLst>
              </p14:cNvPr>
              <p14:cNvContentPartPr/>
              <p14:nvPr/>
            </p14:nvContentPartPr>
            <p14:xfrm>
              <a:off x="5379840" y="1776600"/>
              <a:ext cx="30600" cy="2214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3629F7A-485D-7A4C-ACF6-62B1B00C6D5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363640" y="1760400"/>
                <a:ext cx="63000" cy="253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81925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idx="1"/>
          </p:nvPr>
        </p:nvSpPr>
        <p:spPr>
          <a:xfrm>
            <a:off x="757988" y="1732547"/>
            <a:ext cx="8075241" cy="402332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en-GB" sz="8000" b="1" u="sng">
                <a:solidFill>
                  <a:schemeClr val="tx2"/>
                </a:solidFill>
                <a:latin typeface="Arial" charset="0"/>
              </a:rPr>
              <a:t>NO QUOTATIONS!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GB" sz="8000" b="1" u="sng">
                <a:solidFill>
                  <a:schemeClr val="tx2"/>
                </a:solidFill>
                <a:latin typeface="Arial" charset="0"/>
              </a:rPr>
              <a:t>YOU MUST USE YOUR OWN WORDS!</a:t>
            </a:r>
          </a:p>
          <a:p>
            <a:pPr marL="0" indent="0" algn="ctr">
              <a:buNone/>
            </a:pPr>
            <a:endParaRPr lang="en-GB" sz="8000" b="1" u="sng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80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/>
              <a:t>Working Bibliography (no word limit)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8A7C92B4-06D5-4136-9DDD-056DFFC2D6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5331188"/>
              </p:ext>
            </p:extLst>
          </p:nvPr>
        </p:nvGraphicFramePr>
        <p:xfrm>
          <a:off x="327025" y="1600200"/>
          <a:ext cx="84899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05531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38f71c7-c60a-468c-b066-6c88b9a8d87e">
      <UserInfo>
        <DisplayName>Julie Khalil</DisplayName>
        <AccountId>242</AccountId>
        <AccountType/>
      </UserInfo>
      <UserInfo>
        <DisplayName>Laura Matta</DisplayName>
        <AccountId>69</AccountId>
        <AccountType/>
      </UserInfo>
      <UserInfo>
        <DisplayName>Jessy Gao</DisplayName>
        <AccountId>71</AccountId>
        <AccountType/>
      </UserInfo>
      <UserInfo>
        <DisplayName>William Huynh</DisplayName>
        <AccountId>221</AccountId>
        <AccountType/>
      </UserInfo>
      <UserInfo>
        <DisplayName>Lewis Walker</DisplayName>
        <AccountId>62</AccountId>
        <AccountType/>
      </UserInfo>
      <UserInfo>
        <DisplayName>Teresa Sacramento</DisplayName>
        <AccountId>72</AccountId>
        <AccountType/>
      </UserInfo>
      <UserInfo>
        <DisplayName>Michelle Tinloi</DisplayName>
        <AccountId>151</AccountId>
        <AccountType/>
      </UserInfo>
      <UserInfo>
        <DisplayName>Samuel Kwan</DisplayName>
        <AccountId>64</AccountId>
        <AccountType/>
      </UserInfo>
    </SharedWithUsers>
    <TaxCatchAll xmlns="96d43ff4-439c-48c4-90ea-91ab791edce3" xsi:nil="true"/>
    <lcf76f155ced4ddcb4097134ff3c332f xmlns="63fec4d8-4756-456c-8374-3f3d3a9d14a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7B0457ADA4BC4F839FDA731184F739" ma:contentTypeVersion="15" ma:contentTypeDescription="Create a new document." ma:contentTypeScope="" ma:versionID="cc1fed2ff95be702554e67e13aeb381b">
  <xsd:schema xmlns:xsd="http://www.w3.org/2001/XMLSchema" xmlns:xs="http://www.w3.org/2001/XMLSchema" xmlns:p="http://schemas.microsoft.com/office/2006/metadata/properties" xmlns:ns2="63fec4d8-4756-456c-8374-3f3d3a9d14ae" xmlns:ns3="038f71c7-c60a-468c-b066-6c88b9a8d87e" xmlns:ns4="96d43ff4-439c-48c4-90ea-91ab791edce3" targetNamespace="http://schemas.microsoft.com/office/2006/metadata/properties" ma:root="true" ma:fieldsID="e609ce476c27e98790ab9ee600fc8b8f" ns2:_="" ns3:_="" ns4:_="">
    <xsd:import namespace="63fec4d8-4756-456c-8374-3f3d3a9d14ae"/>
    <xsd:import namespace="038f71c7-c60a-468c-b066-6c88b9a8d87e"/>
    <xsd:import namespace="96d43ff4-439c-48c4-90ea-91ab791edc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ec4d8-4756-456c-8374-3f3d3a9d14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5e5bc10-9866-49dc-a6aa-e0bb4ae8a1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8f71c7-c60a-468c-b066-6c88b9a8d87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43ff4-439c-48c4-90ea-91ab791edce3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6d0e3527-5208-4c65-be29-92cbc81c5f39}" ma:internalName="TaxCatchAll" ma:showField="CatchAllData" ma:web="038f71c7-c60a-468c-b066-6c88b9a8d8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CB1131-CFD0-4771-BC4B-E023C7A97B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CAA12A-C0D6-44E5-91E5-04FD5654A851}">
  <ds:schemaRefs>
    <ds:schemaRef ds:uri="038f71c7-c60a-468c-b066-6c88b9a8d87e"/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040FCEF-BEE4-49FA-88BD-8243E003A664}"/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12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PM600  Research Project  </vt:lpstr>
      <vt:lpstr>What is a research proposal?</vt:lpstr>
      <vt:lpstr>Proposal: What to Include?</vt:lpstr>
      <vt:lpstr>Project Title (c.10-20 words)</vt:lpstr>
      <vt:lpstr>Introduction (c.300 words)</vt:lpstr>
      <vt:lpstr>EXAMPLE</vt:lpstr>
      <vt:lpstr>Annotated Bibliography (c.700 words)</vt:lpstr>
      <vt:lpstr>PowerPoint Presentation</vt:lpstr>
      <vt:lpstr>Working Bibliography (no word limit)</vt:lpstr>
      <vt:lpstr>Proposal Marking Criteria</vt:lpstr>
      <vt:lpstr>FUTURE LESSONS</vt:lpstr>
      <vt:lpstr>Additional Reading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revision>1</cp:revision>
  <dcterms:created xsi:type="dcterms:W3CDTF">2013-11-08T16:31:50Z</dcterms:created>
  <dcterms:modified xsi:type="dcterms:W3CDTF">2020-09-23T10:09:27Z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b025bbc324542f489317ae1480b4491">
    <vt:lpwstr/>
  </property>
  <property fmtid="{D5CDD505-2E9C-101B-9397-08002B2CF9AE}" pid="3" name="US Pathways Program">
    <vt:lpwstr>62;#UK Programmes|14b8390f-a95c-4349-a9f4-8940b6a07e5c;#64;# US Programs|9cd8d0ff-8725-4a19-8db3-bee53b9958c9</vt:lpwstr>
  </property>
  <property fmtid="{D5CDD505-2E9C-101B-9397-08002B2CF9AE}" pid="4" name="cede93f3c97e423198ecafb89a52b728">
    <vt:lpwstr/>
  </property>
  <property fmtid="{D5CDD505-2E9C-101B-9397-08002B2CF9AE}" pid="5" name="Academic Year">
    <vt:lpwstr>113;#2016 - 2017|d6aa9a2a-93ff-4c16-80ef-725cb57baf4f</vt:lpwstr>
  </property>
  <property fmtid="{D5CDD505-2E9C-101B-9397-08002B2CF9AE}" pid="6" name="i54f4dbe13ae40d4b344713991553f03">
    <vt:lpwstr/>
  </property>
  <property fmtid="{D5CDD505-2E9C-101B-9397-08002B2CF9AE}" pid="7" name="Pathways Intake">
    <vt:lpwstr/>
  </property>
  <property fmtid="{D5CDD505-2E9C-101B-9397-08002B2CF9AE}" pid="8" name="Market">
    <vt:lpwstr/>
  </property>
  <property fmtid="{D5CDD505-2E9C-101B-9397-08002B2CF9AE}" pid="9" name="Pathways Business Division">
    <vt:lpwstr>84;#UK Pathways|9bc01126-4cda-46ac-b521-ee97f61d93ca</vt:lpwstr>
  </property>
  <property fmtid="{D5CDD505-2E9C-101B-9397-08002B2CF9AE}" pid="10" name="Print Size">
    <vt:lpwstr/>
  </property>
  <property fmtid="{D5CDD505-2E9C-101B-9397-08002B2CF9AE}" pid="11" name="SharedWithUsers">
    <vt:lpwstr>242;#Julie Khalil;#69;#Laura Matta;#71;#Jessy Gao;#221;#William Huynh;#62;#Lewis Walker;#72;#Teresa Sacramento;#151;#Michelle Tinloi;#64;#Samuel Kwan</vt:lpwstr>
  </property>
  <property fmtid="{D5CDD505-2E9C-101B-9397-08002B2CF9AE}" pid="12" name="ContentTypeId">
    <vt:lpwstr>0x010100887B0457ADA4BC4F839FDA731184F739</vt:lpwstr>
  </property>
  <property fmtid="{D5CDD505-2E9C-101B-9397-08002B2CF9AE}" pid="13" name="Pathways College or Uni">
    <vt:lpwstr/>
  </property>
  <property fmtid="{D5CDD505-2E9C-101B-9397-08002B2CF9AE}" pid="14" name="k88abe1ca86440e5868c3d9443806fd3">
    <vt:lpwstr/>
  </property>
  <property fmtid="{D5CDD505-2E9C-101B-9397-08002B2CF9AE}" pid="15" name="ob171d34f2064a8180e07912f74ae590">
    <vt:lpwstr>UK Programmes|14b8390f-a95c-4349-a9f4-8940b6a07e5c; US Programs|9cd8d0ff-8725-4a19-8db3-bee53b9958c9</vt:lpwstr>
  </property>
  <property fmtid="{D5CDD505-2E9C-101B-9397-08002B2CF9AE}" pid="16" name="KIC Student Language">
    <vt:lpwstr/>
  </property>
  <property fmtid="{D5CDD505-2E9C-101B-9397-08002B2CF9AE}" pid="17" name="le624715a155445687222119813a1ff7">
    <vt:lpwstr>2016 - 2017|d6aa9a2a-93ff-4c16-80ef-725cb57baf4f</vt:lpwstr>
  </property>
  <property fmtid="{D5CDD505-2E9C-101B-9397-08002B2CF9AE}" pid="18" name="_dlc_DocIdItemGuid">
    <vt:lpwstr>e1f58b27-1ad7-4ebf-8c9b-ff6c54cbd007</vt:lpwstr>
  </property>
  <property fmtid="{D5CDD505-2E9C-101B-9397-08002B2CF9AE}" pid="19" name="c1a1ee4d84fb48b2b78d2603bc688af6">
    <vt:lpwstr/>
  </property>
  <property fmtid="{D5CDD505-2E9C-101B-9397-08002B2CF9AE}" pid="20" name="Pathways Institution">
    <vt:lpwstr>16;#All UK Pathways Partners|d85e36e4-6238-4312-aa9b-80678553e2fc;#7;# All US Pathways Partners|1d75deed-16ac-415f-b0b2-b380c0bb82df;#122;# All AUS Pathways Partners|2ccd2229-509c-4e06-939a-6a1f0df13758</vt:lpwstr>
  </property>
  <property fmtid="{D5CDD505-2E9C-101B-9397-08002B2CF9AE}" pid="21" name="Download Area Category">
    <vt:lpwstr/>
  </property>
  <property fmtid="{D5CDD505-2E9C-101B-9397-08002B2CF9AE}" pid="22" name="Download Area College">
    <vt:lpwstr/>
  </property>
  <property fmtid="{D5CDD505-2E9C-101B-9397-08002B2CF9AE}" pid="23" name="Download Area Country">
    <vt:lpwstr/>
  </property>
  <property fmtid="{D5CDD505-2E9C-101B-9397-08002B2CF9AE}" pid="24" name="KI Publishing">
    <vt:lpwstr>189;#Internal|6226f1ab-760b-4abd-a544-1a30f89262ab</vt:lpwstr>
  </property>
</Properties>
</file>