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5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52BE6-FDDE-2A40-1E97-7052F8D8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48F7DF-97DB-42BA-6628-55D6E9DAE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9397B-0CFB-B605-A742-E94D7276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E78F-7F6C-585D-A975-4C1EA9715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6206E-E8BB-D662-D897-9EE11FC5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494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09FA0-9140-037A-4793-9E3CA19A8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4213C-98D2-393D-A93D-AF15CC4352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95175-CDFF-EB9C-410E-205D283FD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882C7-EA09-E018-2E63-A8FF346A1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2686F-87DF-0CF7-8768-ED9A20358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208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87AAB-AEAD-1D8E-A171-9F9A0CE9D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76C48E-7686-2563-4048-6B4E9501F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32A39-4742-4E82-16EF-FD866ECCC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1DD5E-7669-BC03-2B5E-79DB58083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FF056-FC27-5A8A-9492-0213C8F4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024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BD2FE-2D70-7826-8810-FDB1371E6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D0B12-A053-041E-BD9F-8B32935F6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D836D-429C-0649-28BD-0AEA795A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55E9D-5E32-E4E3-5FE1-DDA40F77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BE364-AB6C-702F-03F6-61C67839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742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88D7C-6E5C-694B-F785-04F6A0383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FC513-11FC-8607-5E3F-4AB509CB2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A8B8C-6314-D51F-12D0-A793F2AD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878FA-D5F0-52F1-5F61-3737F18B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CB124-16D0-582E-AAF2-227EA115A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743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14602-E44D-EE29-A55C-5F2691B9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C4708-2FE4-66BF-CBC1-ADE79E5CA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C6D79-66AE-582E-A3F1-70E871799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4F780-1A2D-42BE-2F9F-58148711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11732-6B9C-D452-8A4E-0CB5F513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E7BDE-09D1-4CD3-0DCF-33013A8E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342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43BE3-87F5-FDB1-E796-05AFE33B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E56CD-A5D0-85CC-364B-15E2EED8F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E71E3-4444-37A5-A9A7-E68297D5B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79FCDF-F5DC-2573-B27D-8FF736E135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4E03C0-D282-A074-6F86-065A30EA1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BDFAF-4580-E409-D0DB-819B0AD51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8B2D89-5629-C6F7-A843-D93477CF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A6B7FC-E012-1056-B6CE-E7C7FCF0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288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C7183-2F7A-44F6-BBCD-81C13679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C9771F-61DA-046E-F91D-82140EB7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70922-DBCA-A8F9-6275-46B1314D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E6D62-E906-B149-F1E9-21BD3BC3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89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774FCD-9DA5-87A3-9DDD-D9379FC4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4C2C63-D346-FDD7-4578-BB29FBF3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3AAB4-5901-1D84-7577-E343ECAD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26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81E89-70B8-4286-C7FF-326D9F072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7291-6357-D04C-2951-9DE42FC18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34681F-1262-F621-E2EA-59F1025E2E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8AB03-86F8-794D-AA5B-9AA9BA6FE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712C4-4166-3D15-DC8B-CF0A2F2D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1B8D7-603D-78FE-E073-F655DA36E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8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6A27-1673-04BA-6610-7FD5FDC3B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03CC47-A85E-313A-5D40-DC75807F6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E2C94-8B21-82B7-CBB4-722BF61E7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5348B-9393-7E86-A761-60BFE9A1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3D7BD-65CF-98DB-998C-D6A0E2A8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196B0-5B34-8C42-4517-1415477DF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48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A9854B-85AC-DF28-71CB-6D4069F5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60DC6-6FFE-F937-17B7-89994C9B8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A8A8A-CA87-DD33-1F52-82B0B2AEEF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E068-F6AE-4369-86E1-E1D6991FFB84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3348C-138C-64BF-6CD0-864E6C853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9B80-E6F0-B52A-E692-A6B3CB150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FB1FC-F411-4C21-BCE4-80E570555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085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Video 5" descr="Graduates Throwing Hats">
            <a:extLst>
              <a:ext uri="{FF2B5EF4-FFF2-40B4-BE49-F238E27FC236}">
                <a16:creationId xmlns:a16="http://schemas.microsoft.com/office/drawing/2014/main" id="{D1E71522-5C2F-4055-CEC3-55EB2B1872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43B15C-F41C-65AF-D8F0-498C009C5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My University City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0CA898-364C-3A8A-D15C-3419CC7E1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A Research Activity</a:t>
            </a:r>
          </a:p>
        </p:txBody>
      </p:sp>
    </p:spTree>
    <p:extLst>
      <p:ext uri="{BB962C8B-B14F-4D97-AF65-F5344CB8AC3E}">
        <p14:creationId xmlns:p14="http://schemas.microsoft.com/office/powerpoint/2010/main" val="112986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6446A-D86F-82F5-DBBA-94DDC9457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GB" sz="3000" b="0" i="0" dirty="0">
                <a:effectLst/>
                <a:latin typeface="Open Sans" panose="020B0606030504020204" pitchFamily="34" charset="0"/>
              </a:rPr>
              <a:t>Research, make and upload/present a 3 minute presentation on your future university city.</a:t>
            </a:r>
            <a:br>
              <a:rPr lang="en-GB" sz="3000" dirty="0"/>
            </a:br>
            <a:r>
              <a:rPr lang="en-GB" sz="3000" b="0" i="0" dirty="0">
                <a:effectLst/>
                <a:latin typeface="Open Sans" panose="020B0606030504020204" pitchFamily="34" charset="0"/>
              </a:rPr>
              <a:t>Focus on the non-academic aspects of living there.</a:t>
            </a:r>
            <a:endParaRPr lang="en-GB" sz="3000" dirty="0"/>
          </a:p>
        </p:txBody>
      </p:sp>
      <p:sp>
        <p:nvSpPr>
          <p:cNvPr id="103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96406-D43B-2AC9-99A2-BAE42A96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br>
              <a:rPr lang="en-GB" sz="1500" dirty="0"/>
            </a:br>
            <a:br>
              <a:rPr lang="en-GB" sz="1500" dirty="0"/>
            </a:br>
            <a:r>
              <a:rPr lang="en-GB" sz="1500" b="1" i="0" dirty="0">
                <a:effectLst/>
                <a:latin typeface="Open Sans" panose="020B0606030504020204" pitchFamily="34" charset="0"/>
              </a:rPr>
              <a:t>What is the city like?</a:t>
            </a:r>
            <a:r>
              <a:rPr lang="en-GB" sz="1500" b="0" i="0" dirty="0">
                <a:effectLst/>
                <a:latin typeface="Open Sans" panose="020B0606030504020204" pitchFamily="34" charset="0"/>
              </a:rPr>
              <a:t> Is it a big place? Is the university a big part of the city? Is it a very cosmopolitan place? Are there lots of international students?</a:t>
            </a:r>
          </a:p>
          <a:p>
            <a:pPr marL="0" indent="0">
              <a:buNone/>
            </a:pPr>
            <a:br>
              <a:rPr lang="en-GB" sz="1500" dirty="0"/>
            </a:br>
            <a:br>
              <a:rPr lang="en-GB" sz="1500" dirty="0"/>
            </a:br>
            <a:r>
              <a:rPr lang="en-GB" sz="1500" b="1" i="0" dirty="0">
                <a:effectLst/>
                <a:latin typeface="Open Sans" panose="020B0606030504020204" pitchFamily="34" charset="0"/>
              </a:rPr>
              <a:t>What is the social life like? </a:t>
            </a:r>
            <a:r>
              <a:rPr lang="en-GB" sz="1500" b="0" i="0" dirty="0">
                <a:effectLst/>
                <a:latin typeface="Open Sans" panose="020B0606030504020204" pitchFamily="34" charset="0"/>
              </a:rPr>
              <a:t>Does it have a big sports team? Does it have a lot of music venues? Are there markets or lots of food places?</a:t>
            </a:r>
          </a:p>
          <a:p>
            <a:pPr marL="0" indent="0">
              <a:buNone/>
            </a:pPr>
            <a:br>
              <a:rPr lang="en-GB" sz="1500" dirty="0"/>
            </a:br>
            <a:br>
              <a:rPr lang="en-GB" sz="1500" dirty="0"/>
            </a:br>
            <a:r>
              <a:rPr lang="en-GB" sz="1500" b="1" i="0" dirty="0">
                <a:effectLst/>
                <a:latin typeface="Open Sans" panose="020B0606030504020204" pitchFamily="34" charset="0"/>
              </a:rPr>
              <a:t>What is the University like? </a:t>
            </a:r>
            <a:r>
              <a:rPr lang="en-GB" sz="1500" b="0" i="0" dirty="0">
                <a:effectLst/>
                <a:latin typeface="Open Sans" panose="020B0606030504020204" pitchFamily="34" charset="0"/>
              </a:rPr>
              <a:t>What is it famous for? Which campus will you be on? What societies does it have? Which ones will you join?</a:t>
            </a:r>
            <a:br>
              <a:rPr lang="en-GB" sz="1500" dirty="0"/>
            </a:br>
            <a:endParaRPr lang="en-GB" sz="1500" dirty="0"/>
          </a:p>
          <a:p>
            <a:pPr marL="0" indent="0">
              <a:buNone/>
            </a:pPr>
            <a:br>
              <a:rPr lang="en-GB" sz="1500" dirty="0"/>
            </a:br>
            <a:r>
              <a:rPr lang="en-GB" sz="1500" b="1" i="0" dirty="0">
                <a:effectLst/>
                <a:latin typeface="Open Sans" panose="020B0606030504020204" pitchFamily="34" charset="0"/>
              </a:rPr>
              <a:t>What are you looking forward to seeing or doing when you get there? </a:t>
            </a:r>
            <a:r>
              <a:rPr lang="en-GB" sz="1500" b="0" i="0" dirty="0">
                <a:effectLst/>
                <a:latin typeface="Open Sans" panose="020B0606030504020204" pitchFamily="34" charset="0"/>
              </a:rPr>
              <a:t>Are there any landmarks? Is there a famous local food? Is there a specific place that you want to visit?</a:t>
            </a:r>
          </a:p>
          <a:p>
            <a:pPr marL="0" indent="0">
              <a:buNone/>
            </a:pPr>
            <a:br>
              <a:rPr lang="en-GB" sz="1500" dirty="0"/>
            </a:br>
            <a:br>
              <a:rPr lang="en-GB" sz="1500" dirty="0"/>
            </a:br>
            <a:br>
              <a:rPr lang="en-GB" sz="1500" dirty="0"/>
            </a:br>
            <a:r>
              <a:rPr lang="en-GB" sz="1500" b="0" i="0" dirty="0">
                <a:effectLst/>
                <a:latin typeface="Open Sans" panose="020B0606030504020204" pitchFamily="34" charset="0"/>
              </a:rPr>
              <a:t>Experiment with screen recording and visuals, make the presentation visually interesting, focus on a couple of different aspects of the city.</a:t>
            </a:r>
            <a:endParaRPr lang="en-GB" sz="1500" dirty="0"/>
          </a:p>
        </p:txBody>
      </p:sp>
      <p:pic>
        <p:nvPicPr>
          <p:cNvPr id="1026" name="Picture 2" descr="University of Nottingham Student ...">
            <a:extLst>
              <a:ext uri="{FF2B5EF4-FFF2-40B4-BE49-F238E27FC236}">
                <a16:creationId xmlns:a16="http://schemas.microsoft.com/office/drawing/2014/main" id="{03D976BF-5254-0324-95FF-62D53CA15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r="33035" b="-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1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955E2D-01D4-C7E8-E9E6-EBFE7A5A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10291064" cy="1481328"/>
          </a:xfrm>
        </p:spPr>
        <p:txBody>
          <a:bodyPr anchor="b">
            <a:normAutofit/>
          </a:bodyPr>
          <a:lstStyle/>
          <a:p>
            <a:r>
              <a:rPr lang="en-GB" sz="4200" dirty="0"/>
              <a:t>Look for the social groups and Societies at your University</a:t>
            </a:r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F6A6F7-126C-A0AE-B906-65B8D1D79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r>
              <a:rPr lang="en-US" sz="2200" dirty="0"/>
              <a:t>Search for your university name + “Groups and Societies”</a:t>
            </a:r>
          </a:p>
          <a:p>
            <a:r>
              <a:rPr lang="en-US" sz="2200" dirty="0"/>
              <a:t>What are you interested in?</a:t>
            </a:r>
          </a:p>
          <a:p>
            <a:r>
              <a:rPr lang="en-US" sz="2200" dirty="0"/>
              <a:t>What would you like to try?</a:t>
            </a:r>
          </a:p>
          <a:p>
            <a:r>
              <a:rPr lang="en-US" sz="2200" dirty="0"/>
              <a:t>University social groups are a great way to meet people who aren’t from your course, and make sure you don’t just stay within your “comfort zone”.</a:t>
            </a:r>
          </a:p>
          <a:p>
            <a:r>
              <a:rPr lang="en-US" sz="2200" dirty="0"/>
              <a:t>Groups can be related to sports, films, culture, languages, politics, </a:t>
            </a:r>
            <a:r>
              <a:rPr lang="en-US" sz="2200" dirty="0" err="1"/>
              <a:t>etc</a:t>
            </a:r>
            <a:r>
              <a:rPr lang="en-US" sz="2200" dirty="0"/>
              <a:t>, </a:t>
            </a:r>
            <a:r>
              <a:rPr lang="en-US" sz="2200" dirty="0" err="1"/>
              <a:t>etc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44E0BA-4D1C-8B06-2342-6D8EA9FF4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297" y="2813304"/>
            <a:ext cx="5705767" cy="273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6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Slide Background">
            <a:extLst>
              <a:ext uri="{FF2B5EF4-FFF2-40B4-BE49-F238E27FC236}">
                <a16:creationId xmlns:a16="http://schemas.microsoft.com/office/drawing/2014/main" id="{7B1AB9FE-36F5-4FD1-9850-DB5C5AD48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CA8432-EA84-D4E1-3638-6A9C0262F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736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86402"/>
            <a:ext cx="12192000" cy="1371598"/>
          </a:xfrm>
          <a:prstGeom prst="rect">
            <a:avLst/>
          </a:prstGeom>
          <a:ln>
            <a:noFill/>
          </a:ln>
          <a:effectLst>
            <a:outerShdw blurRad="254000" dist="114300" dir="20340000" sx="89000" sy="89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20E50-88F6-587F-A80F-330823BE2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11429724" cy="8522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dirty="0"/>
              <a:t>Check out the tourist websites for your city. What do they recommend?</a:t>
            </a:r>
            <a:br>
              <a:rPr lang="en-US" sz="3100" dirty="0"/>
            </a:br>
            <a:r>
              <a:rPr lang="en-US" sz="3100" dirty="0"/>
              <a:t> What will you go and see while you are there?</a:t>
            </a:r>
          </a:p>
        </p:txBody>
      </p:sp>
    </p:spTree>
    <p:extLst>
      <p:ext uri="{BB962C8B-B14F-4D97-AF65-F5344CB8AC3E}">
        <p14:creationId xmlns:p14="http://schemas.microsoft.com/office/powerpoint/2010/main" val="110587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48215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25F7F-31CB-B720-B333-B64C852F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81026" cy="1322887"/>
          </a:xfrm>
        </p:spPr>
        <p:txBody>
          <a:bodyPr>
            <a:normAutofit/>
          </a:bodyPr>
          <a:lstStyle/>
          <a:p>
            <a:r>
              <a:rPr lang="en-GB" sz="3700"/>
              <a:t>You can work on this individually or as a pair (no big groups please)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66A11-E219-4DE8-4890-C96D8486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6573951" cy="3908585"/>
          </a:xfrm>
        </p:spPr>
        <p:txBody>
          <a:bodyPr>
            <a:normAutofit/>
          </a:bodyPr>
          <a:lstStyle/>
          <a:p>
            <a:r>
              <a:rPr lang="en-GB" sz="2000"/>
              <a:t>Time the presentation to three minutes</a:t>
            </a:r>
          </a:p>
          <a:p>
            <a:r>
              <a:rPr lang="en-GB" sz="2000"/>
              <a:t>Record the presentation on PowerPoint, or use an alternative platform such as Prezi</a:t>
            </a:r>
          </a:p>
          <a:p>
            <a:r>
              <a:rPr lang="en-GB" sz="2000"/>
              <a:t>Upload the presentation (your tutor will tell you where)</a:t>
            </a:r>
          </a:p>
          <a:p>
            <a:r>
              <a:rPr lang="en-GB" sz="2000"/>
              <a:t>We will watch the presentations later this week</a:t>
            </a:r>
          </a:p>
          <a:p>
            <a:r>
              <a:rPr lang="en-GB" sz="2000"/>
              <a:t>We will award a PM600 Oscar to the winner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949275-548C-5EFE-9619-79BE43FE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071" y="846160"/>
            <a:ext cx="2872793" cy="51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4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377</Words>
  <Application>Microsoft Office PowerPoint</Application>
  <PresentationFormat>Widescreen</PresentationFormat>
  <Paragraphs>21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Open Sans</vt:lpstr>
      <vt:lpstr>Office Theme</vt:lpstr>
      <vt:lpstr>My University City</vt:lpstr>
      <vt:lpstr>Research, make and upload/present a 3 minute presentation on your future university city. Focus on the non-academic aspects of living there.</vt:lpstr>
      <vt:lpstr>Look for the social groups and Societies at your University</vt:lpstr>
      <vt:lpstr>Check out the tourist websites for your city. What do they recommend?  What will you go and see while you are there?</vt:lpstr>
      <vt:lpstr>You can work on this individually or as a pair (no big groups please)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University City</dc:title>
  <dc:creator>Joe Florek</dc:creator>
  <cp:lastModifiedBy>Joe Florek</cp:lastModifiedBy>
  <cp:revision>2</cp:revision>
  <dcterms:created xsi:type="dcterms:W3CDTF">2024-07-16T08:01:17Z</dcterms:created>
  <dcterms:modified xsi:type="dcterms:W3CDTF">2024-07-16T08:23:09Z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43e79c8-16ce-4717-8427-b73b3f6084ef_Enabled">
    <vt:lpwstr>true</vt:lpwstr>
  </property>
  <property fmtid="{D5CDD505-2E9C-101B-9397-08002B2CF9AE}" pid="3" name="MSIP_Label_a43e79c8-16ce-4717-8427-b73b3f6084ef_SetDate">
    <vt:lpwstr>2024-07-16T08:15:36Z</vt:lpwstr>
  </property>
  <property fmtid="{D5CDD505-2E9C-101B-9397-08002B2CF9AE}" pid="4" name="MSIP_Label_a43e79c8-16ce-4717-8427-b73b3f6084ef_Method">
    <vt:lpwstr>Privileged</vt:lpwstr>
  </property>
  <property fmtid="{D5CDD505-2E9C-101B-9397-08002B2CF9AE}" pid="5" name="MSIP_Label_a43e79c8-16ce-4717-8427-b73b3f6084ef_Name">
    <vt:lpwstr>Public</vt:lpwstr>
  </property>
  <property fmtid="{D5CDD505-2E9C-101B-9397-08002B2CF9AE}" pid="6" name="MSIP_Label_a43e79c8-16ce-4717-8427-b73b3f6084ef_SiteId">
    <vt:lpwstr>057daf85-b1d5-44cd-ab7b-0a4ce1b29eae</vt:lpwstr>
  </property>
  <property fmtid="{D5CDD505-2E9C-101B-9397-08002B2CF9AE}" pid="7" name="MSIP_Label_a43e79c8-16ce-4717-8427-b73b3f6084ef_ActionId">
    <vt:lpwstr>665753a2-313b-47b2-925f-6f7aa86419e8</vt:lpwstr>
  </property>
  <property fmtid="{D5CDD505-2E9C-101B-9397-08002B2CF9AE}" pid="8" name="MSIP_Label_a43e79c8-16ce-4717-8427-b73b3f6084ef_ContentBits">
    <vt:lpwstr>0</vt:lpwstr>
  </property>
</Properties>
</file>