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992100" cy="11017250"/>
  <p:notesSz cx="12992100" cy="11017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883" y="3415347"/>
            <a:ext cx="11048683" cy="2313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9767" y="6169660"/>
            <a:ext cx="9098915" cy="275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9922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4201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9922" y="440690"/>
            <a:ext cx="11698605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22" y="2533967"/>
            <a:ext cx="11698605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99" y="10254364"/>
            <a:ext cx="4540885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922" y="10246043"/>
            <a:ext cx="2989643" cy="550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1899" y="10233114"/>
            <a:ext cx="446404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30" dirty="0"/>
              <a:t>‹#›</a:t>
            </a:fld>
            <a:r>
              <a:rPr spc="-30" dirty="0"/>
              <a:t>/8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95999" cy="11015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165" dirty="0">
                <a:solidFill>
                  <a:srgbClr val="79D6DD"/>
                </a:solidFill>
              </a:rPr>
              <a:t>Lesson:</a:t>
            </a:r>
            <a:r>
              <a:rPr spc="-140" dirty="0">
                <a:solidFill>
                  <a:srgbClr val="79D6DD"/>
                </a:solidFill>
              </a:rPr>
              <a:t> </a:t>
            </a:r>
            <a:r>
              <a:rPr spc="-254" dirty="0"/>
              <a:t>T5</a:t>
            </a:r>
            <a:r>
              <a:rPr spc="-135" dirty="0"/>
              <a:t> </a:t>
            </a:r>
            <a:r>
              <a:rPr spc="-165" dirty="0"/>
              <a:t>H3</a:t>
            </a:r>
            <a:r>
              <a:rPr spc="-135" dirty="0"/>
              <a:t> </a:t>
            </a:r>
            <a:r>
              <a:rPr spc="-130" dirty="0"/>
              <a:t>Speaking</a:t>
            </a:r>
            <a:r>
              <a:rPr spc="-135" dirty="0"/>
              <a:t> </a:t>
            </a:r>
            <a:r>
              <a:rPr spc="-185" dirty="0"/>
              <a:t>Exam</a:t>
            </a:r>
            <a:r>
              <a:rPr spc="-135" dirty="0"/>
              <a:t> </a:t>
            </a:r>
            <a:r>
              <a:rPr spc="-65" dirty="0"/>
              <a:t>part</a:t>
            </a:r>
            <a:r>
              <a:rPr spc="-135" dirty="0"/>
              <a:t> </a:t>
            </a:r>
            <a:r>
              <a:rPr spc="-50" dirty="0"/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</Words>
  <Application>Microsoft Office PowerPoint</Application>
  <PresentationFormat>Custom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Hood</dc:creator>
  <cp:lastModifiedBy>Toby Hood</cp:lastModifiedBy>
  <cp:revision>1</cp:revision>
  <dcterms:created xsi:type="dcterms:W3CDTF">2024-10-16T15:24:10Z</dcterms:created>
  <dcterms:modified xsi:type="dcterms:W3CDTF">2024-10-16T15:26:14Z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2021-10-06T00:00:00Z</vt:filetime>
  </property>
  <property fmtid="{D5CDD505-2E9C-101B-9397-08002B2CF9AE}" pid="3" name="LastSaved">
    <vt:filetime>2024-10-16T00:00:00Z</vt:filetime>
  </property>
  <property fmtid="{D5CDD505-2E9C-101B-9397-08002B2CF9AE}" pid="4" name="Producer">
    <vt:lpwstr>TCPDF 5.9.204 (http://www.tcpdf.org)</vt:lpwstr>
  </property>
  <property fmtid="{D5CDD505-2E9C-101B-9397-08002B2CF9AE}" pid="5" name="MSIP_Label_9762d7e7-4474-4a67-9ef6-3d4dc52b0ea7_Enabled">
    <vt:lpwstr>true</vt:lpwstr>
  </property>
  <property fmtid="{D5CDD505-2E9C-101B-9397-08002B2CF9AE}" pid="6" name="MSIP_Label_9762d7e7-4474-4a67-9ef6-3d4dc52b0ea7_SetDate">
    <vt:lpwstr>2024-10-16T15:24:55Z</vt:lpwstr>
  </property>
  <property fmtid="{D5CDD505-2E9C-101B-9397-08002B2CF9AE}" pid="7" name="MSIP_Label_9762d7e7-4474-4a67-9ef6-3d4dc52b0ea7_Method">
    <vt:lpwstr>Privileged</vt:lpwstr>
  </property>
  <property fmtid="{D5CDD505-2E9C-101B-9397-08002B2CF9AE}" pid="8" name="MSIP_Label_9762d7e7-4474-4a67-9ef6-3d4dc52b0ea7_Name">
    <vt:lpwstr>Internal</vt:lpwstr>
  </property>
  <property fmtid="{D5CDD505-2E9C-101B-9397-08002B2CF9AE}" pid="9" name="MSIP_Label_9762d7e7-4474-4a67-9ef6-3d4dc52b0ea7_SiteId">
    <vt:lpwstr>057daf85-b1d5-44cd-ab7b-0a4ce1b29eae</vt:lpwstr>
  </property>
  <property fmtid="{D5CDD505-2E9C-101B-9397-08002B2CF9AE}" pid="10" name="MSIP_Label_9762d7e7-4474-4a67-9ef6-3d4dc52b0ea7_ActionId">
    <vt:lpwstr>7084aa4a-dddb-4590-b041-490334127be9</vt:lpwstr>
  </property>
  <property fmtid="{D5CDD505-2E9C-101B-9397-08002B2CF9AE}" pid="11" name="MSIP_Label_9762d7e7-4474-4a67-9ef6-3d4dc52b0ea7_ContentBits">
    <vt:lpwstr>0</vt:lpwstr>
  </property>
</Properties>
</file>