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3"/>
    <p:restoredTop sz="94033"/>
  </p:normalViewPr>
  <p:slideViewPr>
    <p:cSldViewPr snapToGrid="0">
      <p:cViewPr varScale="1">
        <p:scale>
          <a:sx n="77" d="100"/>
          <a:sy n="77" d="100"/>
        </p:scale>
        <p:origin x="8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51989-F48A-0115-E881-5594C33B1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58227C-B5E0-CEAA-D6F7-ECDBF7CD63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7F55E-009B-F76B-50EC-B1896FF03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C4C2-8B10-434F-81A9-DB72BE114EA6}" type="datetimeFigureOut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B6BA5-B526-6461-B5E7-DF413803E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B97D2-F5C7-15E4-6A36-686E82093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772D-DE0A-5844-98DB-B1658B0CA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48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5F6A2-B1F5-F8F7-C7F4-36FC97969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2B9D41-6E8D-7646-A256-1E8B9283A1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608EF-FA3A-9FB6-A4FF-6E60789F9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C4C2-8B10-434F-81A9-DB72BE114EA6}" type="datetimeFigureOut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07A4E-0659-CCE8-E90F-090DCDE62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4D9D8-DABA-BEA8-D64C-8299DDDC0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772D-DE0A-5844-98DB-B1658B0CA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870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A0DF09-DD76-BE5A-FDF9-B1BE7D9295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EF9DD2-E21A-156A-53BB-538AF8F3FE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D380E-BED2-6D50-9DC1-50157CEC5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C4C2-8B10-434F-81A9-DB72BE114EA6}" type="datetimeFigureOut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8111D-E5E0-49C2-68D5-7D01FB8D9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D63EF-963A-1B42-3ECD-93C0239D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772D-DE0A-5844-98DB-B1658B0CA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01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B1FB1-F04B-E159-2A2C-C47412D5B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C36E8-921D-209A-C16C-9B40FF7CE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DC53D-A1A2-6299-CBFB-D56F54AB3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C4C2-8B10-434F-81A9-DB72BE114EA6}" type="datetimeFigureOut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BDD24-A06E-0E74-969F-6353EF83A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BE4EA-69E8-883F-FFF7-BF084D00C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772D-DE0A-5844-98DB-B1658B0CA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335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17906-E3D5-95E8-0940-1A3762E36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7A8714-9EBF-3C99-7212-21B846F307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CA215-5C35-4387-72A1-BE2C5DA87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C4C2-8B10-434F-81A9-DB72BE114EA6}" type="datetimeFigureOut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522E3-BC99-C003-126F-598705C17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6BC85-EA27-41A2-EDBB-B7775DE22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772D-DE0A-5844-98DB-B1658B0CA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626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B2E5D-A955-CEC6-A40C-80A42DE8A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CA022-24FE-DC1D-2C6F-C8B3919FB3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054EF-08C9-FF50-1B2E-9DB6F9608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AA9240-77C0-7957-45DA-FB403B84A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C4C2-8B10-434F-81A9-DB72BE114EA6}" type="datetimeFigureOut">
              <a:rPr lang="en-US" smtClean="0"/>
              <a:t>3/5/25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CBC0D4-B1DD-6EFD-E54F-A1ACEB09B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1A980-41CB-9A5A-3AA8-D0C084BB0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772D-DE0A-5844-98DB-B1658B0CA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256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E9018-0989-4494-8786-EDCA8CB73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42688F-9B58-F6B5-E4AA-2F365FE33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CDCF2A-7DDD-B368-F2EE-3AADCAA3F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699EDA-0B0F-127E-09C7-AABA37BF34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0104C6-A896-0A45-4640-C442621BB8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F97073-010F-E5DD-8F69-84CF1A167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C4C2-8B10-434F-81A9-DB72BE114EA6}" type="datetimeFigureOut">
              <a:rPr lang="en-US" smtClean="0"/>
              <a:t>3/5/25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6FB19-6ED0-1181-96F9-5A012CF84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FFC2EE-AD5B-CBBD-418C-E6C2C8EAB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772D-DE0A-5844-98DB-B1658B0CA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48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C8777-03A2-25C2-3245-E79C0C422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25A3B0-F37A-4B81-6A69-373820ABA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C4C2-8B10-434F-81A9-DB72BE114EA6}" type="datetimeFigureOut">
              <a:rPr lang="en-US" smtClean="0"/>
              <a:t>3/5/25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742706-BA17-4CFB-8261-DDE1DEC35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CB893A-8B48-2236-F9F7-838824723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772D-DE0A-5844-98DB-B1658B0CA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2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295894-DCBC-E304-2C47-5E8D4DCD0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C4C2-8B10-434F-81A9-DB72BE114EA6}" type="datetimeFigureOut">
              <a:rPr lang="en-US" smtClean="0"/>
              <a:t>3/5/25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F3FC37-02A8-F521-7704-43CC3DA4C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6BE6FC-B9E0-EF6A-E843-CB2BF1CF4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772D-DE0A-5844-98DB-B1658B0CA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232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1CE8C-3F00-DB98-5570-D07514489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8D3C3-FE9F-5250-8BF9-A02EFB0AB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2526C8-7484-C5FF-533A-1BEFC6FFC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3E272-0C24-9D61-4C99-29E8C5BE4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C4C2-8B10-434F-81A9-DB72BE114EA6}" type="datetimeFigureOut">
              <a:rPr lang="en-US" smtClean="0"/>
              <a:t>3/5/25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C37D66-6A84-3FB8-C6A1-A6D01C669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92279D-364A-43A3-B8C7-3B8971081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772D-DE0A-5844-98DB-B1658B0CA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207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C9E89-6318-77BE-F2B3-596A63304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92F5A8-2C45-7C68-8834-4030C4E7BA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4331F5-42E4-8926-2C87-D70DA07BB6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661374-23D5-08FA-F0E5-089AD2D66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C4C2-8B10-434F-81A9-DB72BE114EA6}" type="datetimeFigureOut">
              <a:rPr lang="en-US" smtClean="0"/>
              <a:t>3/5/25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9169F5-9B3C-E1EA-DF6D-F671CEE17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E2209-852F-6AAE-7178-84E648DCD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0772D-DE0A-5844-98DB-B1658B0CA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559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FE2D93-17B7-17CB-CDAB-3F552D2E2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F92E0F-13F7-034A-2A48-8B63DFB27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C5514-46C5-F7AB-E671-30129A1F31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17C4C2-8B10-434F-81A9-DB72BE114EA6}" type="datetimeFigureOut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CED20-2EBF-B4FD-ED70-B21395890F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6B006-7F0A-7F1B-C370-B3D2177BAC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40772D-DE0A-5844-98DB-B1658B0CA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175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CE83943-D452-4A99-929F-B2484E4B4EE6}"/>
              </a:ext>
            </a:extLst>
          </p:cNvPr>
          <p:cNvSpPr/>
          <p:nvPr/>
        </p:nvSpPr>
        <p:spPr>
          <a:xfrm>
            <a:off x="9620022" y="262822"/>
            <a:ext cx="1988797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B0AF10-7E88-D528-FC89-FA137168AAD3}"/>
              </a:ext>
            </a:extLst>
          </p:cNvPr>
          <p:cNvSpPr txBox="1"/>
          <p:nvPr/>
        </p:nvSpPr>
        <p:spPr>
          <a:xfrm>
            <a:off x="9817994" y="206062"/>
            <a:ext cx="1493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Kaplan logo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7ACC9F-BDB3-5EB4-4611-31BA045F9BDE}"/>
              </a:ext>
            </a:extLst>
          </p:cNvPr>
          <p:cNvSpPr txBox="1"/>
          <p:nvPr/>
        </p:nvSpPr>
        <p:spPr>
          <a:xfrm>
            <a:off x="294066" y="262822"/>
            <a:ext cx="8849934" cy="11387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/>
              <a:t>Title of the Case study about Risk Management</a:t>
            </a:r>
            <a:endParaRPr lang="en-US" sz="1200" dirty="0"/>
          </a:p>
          <a:p>
            <a:r>
              <a:rPr lang="en-US" dirty="0"/>
              <a:t>Your name and ID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169BA2-85BE-8294-838B-67ABB5091C31}"/>
              </a:ext>
            </a:extLst>
          </p:cNvPr>
          <p:cNvSpPr txBox="1"/>
          <p:nvPr/>
        </p:nvSpPr>
        <p:spPr>
          <a:xfrm>
            <a:off x="294067" y="1657488"/>
            <a:ext cx="3823993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Introduction</a:t>
            </a:r>
          </a:p>
          <a:p>
            <a:r>
              <a:rPr lang="en-GB" dirty="0"/>
              <a:t>(This section should contain an overview of the situation and identification of the key issues underlying the problems identified in the case study)</a:t>
            </a:r>
            <a:endParaRPr lang="en-US" dirty="0"/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E2AA1F-23A0-7CA0-4298-CFC8E298BA53}"/>
              </a:ext>
            </a:extLst>
          </p:cNvPr>
          <p:cNvSpPr txBox="1"/>
          <p:nvPr/>
        </p:nvSpPr>
        <p:spPr>
          <a:xfrm>
            <a:off x="294066" y="3851964"/>
            <a:ext cx="3819660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Discussion</a:t>
            </a:r>
          </a:p>
          <a:p>
            <a:r>
              <a:rPr lang="en-US" dirty="0"/>
              <a:t>(What’s the problem?)</a:t>
            </a:r>
          </a:p>
          <a:p>
            <a:r>
              <a:rPr lang="en-GB" dirty="0"/>
              <a:t>The purpose of this section is to introduce and analyse the issues.</a:t>
            </a:r>
          </a:p>
          <a:p>
            <a:pPr marL="0" indent="0">
              <a:buNone/>
            </a:pPr>
            <a:r>
              <a:rPr lang="en-GB" dirty="0"/>
              <a:t>  </a:t>
            </a:r>
          </a:p>
          <a:p>
            <a:r>
              <a:rPr lang="en-GB" dirty="0"/>
              <a:t>Separate paragraphs will also assess possible solutions.  Each solution should include supporting evidence (research or experience), strengths, weaknesses and possible risks.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15309C-D6BB-7F0D-3231-2F35388D9A67}"/>
              </a:ext>
            </a:extLst>
          </p:cNvPr>
          <p:cNvSpPr txBox="1"/>
          <p:nvPr/>
        </p:nvSpPr>
        <p:spPr>
          <a:xfrm>
            <a:off x="4393367" y="1657488"/>
            <a:ext cx="3716629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Discussion</a:t>
            </a:r>
          </a:p>
          <a:p>
            <a:r>
              <a:rPr lang="en-US" dirty="0"/>
              <a:t>(how they managed and solved the problem)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Add pictures or chart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E6FA8C-87C5-B794-9849-EFC5FD861B36}"/>
              </a:ext>
            </a:extLst>
          </p:cNvPr>
          <p:cNvSpPr txBox="1"/>
          <p:nvPr/>
        </p:nvSpPr>
        <p:spPr>
          <a:xfrm>
            <a:off x="4427990" y="4405962"/>
            <a:ext cx="3716629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Conclusions </a:t>
            </a:r>
          </a:p>
          <a:p>
            <a:r>
              <a:rPr lang="en-US" dirty="0"/>
              <a:t>(</a:t>
            </a:r>
            <a:r>
              <a:rPr lang="en-GB" dirty="0"/>
              <a:t>Here the main findings should be summarised.</a:t>
            </a:r>
          </a:p>
          <a:p>
            <a:endParaRPr lang="en-GB" dirty="0"/>
          </a:p>
          <a:p>
            <a:r>
              <a:rPr lang="en-GB" dirty="0"/>
              <a:t>The proposed strategy should be identified and also justified.)</a:t>
            </a:r>
            <a:endParaRPr lang="en-US" dirty="0"/>
          </a:p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3C5E1B-1D87-2F84-6A57-AECF11CA786F}"/>
              </a:ext>
            </a:extLst>
          </p:cNvPr>
          <p:cNvSpPr txBox="1"/>
          <p:nvPr/>
        </p:nvSpPr>
        <p:spPr>
          <a:xfrm>
            <a:off x="8385303" y="1657488"/>
            <a:ext cx="3223516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Recommendations</a:t>
            </a:r>
          </a:p>
          <a:p>
            <a:endParaRPr lang="en-US" dirty="0"/>
          </a:p>
          <a:p>
            <a:r>
              <a:rPr lang="en-US" dirty="0"/>
              <a:t>Write your recommendations to avoid the same problem in the future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537054-5AFF-E2F7-C698-198D938D9C5E}"/>
              </a:ext>
            </a:extLst>
          </p:cNvPr>
          <p:cNvSpPr txBox="1"/>
          <p:nvPr/>
        </p:nvSpPr>
        <p:spPr>
          <a:xfrm>
            <a:off x="8385303" y="4128963"/>
            <a:ext cx="327338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References</a:t>
            </a:r>
          </a:p>
          <a:p>
            <a:r>
              <a:rPr lang="en-US" dirty="0"/>
              <a:t>(</a:t>
            </a:r>
            <a:r>
              <a:rPr lang="en-GB" dirty="0"/>
              <a:t>A list of sources consulted or referred to in </a:t>
            </a:r>
            <a:r>
              <a:rPr lang="en-GB" u="sng" dirty="0"/>
              <a:t>alphabetical </a:t>
            </a:r>
            <a:r>
              <a:rPr lang="en-GB" dirty="0"/>
              <a:t>order.</a:t>
            </a:r>
          </a:p>
          <a:p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67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147</Words>
  <Application>Microsoft Macintosh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Eleonora Nicolosi</dc:creator>
  <cp:lastModifiedBy>Lorraine Young</cp:lastModifiedBy>
  <cp:revision>3</cp:revision>
  <dcterms:created xsi:type="dcterms:W3CDTF">2024-03-06T11:13:48Z</dcterms:created>
  <dcterms:modified xsi:type="dcterms:W3CDTF">2025-03-05T17:23:11Z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762d7e7-4474-4a67-9ef6-3d4dc52b0ea7_Enabled">
    <vt:lpwstr>true</vt:lpwstr>
  </property>
  <property fmtid="{D5CDD505-2E9C-101B-9397-08002B2CF9AE}" pid="3" name="MSIP_Label_9762d7e7-4474-4a67-9ef6-3d4dc52b0ea7_SetDate">
    <vt:lpwstr>2024-06-13T08:50:05Z</vt:lpwstr>
  </property>
  <property fmtid="{D5CDD505-2E9C-101B-9397-08002B2CF9AE}" pid="4" name="MSIP_Label_9762d7e7-4474-4a67-9ef6-3d4dc52b0ea7_Method">
    <vt:lpwstr>Privileged</vt:lpwstr>
  </property>
  <property fmtid="{D5CDD505-2E9C-101B-9397-08002B2CF9AE}" pid="5" name="MSIP_Label_9762d7e7-4474-4a67-9ef6-3d4dc52b0ea7_Name">
    <vt:lpwstr>Internal</vt:lpwstr>
  </property>
  <property fmtid="{D5CDD505-2E9C-101B-9397-08002B2CF9AE}" pid="6" name="MSIP_Label_9762d7e7-4474-4a67-9ef6-3d4dc52b0ea7_SiteId">
    <vt:lpwstr>057daf85-b1d5-44cd-ab7b-0a4ce1b29eae</vt:lpwstr>
  </property>
  <property fmtid="{D5CDD505-2E9C-101B-9397-08002B2CF9AE}" pid="7" name="MSIP_Label_9762d7e7-4474-4a67-9ef6-3d4dc52b0ea7_ActionId">
    <vt:lpwstr>a66a5c00-1ec8-4294-a7ab-d9ccbdfb9574</vt:lpwstr>
  </property>
  <property fmtid="{D5CDD505-2E9C-101B-9397-08002B2CF9AE}" pid="8" name="MSIP_Label_9762d7e7-4474-4a67-9ef6-3d4dc52b0ea7_ContentBits">
    <vt:lpwstr>0</vt:lpwstr>
  </property>
</Properties>
</file>