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12992100" cy="11017250"/>
  <p:notesSz cx="12992100" cy="11017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883" y="3415347"/>
            <a:ext cx="11048683" cy="2313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9767" y="6169660"/>
            <a:ext cx="9098915" cy="2754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5" dirty="0"/>
              <a:t>‹#›</a:t>
            </a:fld>
            <a:r>
              <a:rPr spc="85" dirty="0"/>
              <a:t>/15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5" dirty="0"/>
              <a:t>‹#›</a:t>
            </a:fld>
            <a:r>
              <a:rPr spc="85" dirty="0"/>
              <a:t>/15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9922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4201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5" dirty="0"/>
              <a:t>‹#›</a:t>
            </a:fld>
            <a:r>
              <a:rPr spc="85" dirty="0"/>
              <a:t>/15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33687"/>
            <a:ext cx="12995999" cy="58761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5" dirty="0"/>
              <a:t>‹#›</a:t>
            </a:fld>
            <a:r>
              <a:rPr spc="85" dirty="0"/>
              <a:t>/15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5" dirty="0"/>
              <a:t>‹#›</a:t>
            </a:fld>
            <a:r>
              <a:rPr spc="85" dirty="0"/>
              <a:t>/15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669" y="4160783"/>
            <a:ext cx="1240311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922" y="2533967"/>
            <a:ext cx="11698605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299" y="10254364"/>
            <a:ext cx="5493385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9922" y="10246043"/>
            <a:ext cx="2989643" cy="550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5" dirty="0"/>
              <a:t>‹#›</a:t>
            </a:fld>
            <a:r>
              <a:rPr spc="85" dirty="0"/>
              <a:t>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79311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10</a:t>
            </a:fld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/15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79311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11</a:t>
            </a:fld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/15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79311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12</a:t>
            </a:fld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/15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95" dirty="0"/>
              <a:t>EAP</a:t>
            </a:r>
            <a:r>
              <a:rPr spc="-114" dirty="0"/>
              <a:t> </a:t>
            </a:r>
            <a:r>
              <a:rPr spc="-5" dirty="0"/>
              <a:t>111:</a:t>
            </a:r>
            <a:r>
              <a:rPr spc="-114" dirty="0"/>
              <a:t> </a:t>
            </a:r>
            <a:r>
              <a:rPr spc="40" dirty="0"/>
              <a:t>Writing</a:t>
            </a:r>
            <a:r>
              <a:rPr spc="-114" dirty="0"/>
              <a:t> </a:t>
            </a:r>
            <a:r>
              <a:rPr spc="10" dirty="0"/>
              <a:t>prep</a:t>
            </a:r>
            <a:r>
              <a:rPr spc="-110" dirty="0"/>
              <a:t> </a:t>
            </a:r>
            <a:r>
              <a:rPr spc="65" dirty="0"/>
              <a:t>2</a:t>
            </a:r>
            <a:r>
              <a:rPr spc="-114" dirty="0"/>
              <a:t> </a:t>
            </a:r>
            <a:r>
              <a:rPr spc="15" dirty="0"/>
              <a:t>-</a:t>
            </a:r>
            <a:r>
              <a:rPr spc="-114" dirty="0"/>
              <a:t> </a:t>
            </a:r>
            <a:r>
              <a:rPr dirty="0"/>
              <a:t>Introductions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79311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9</a:t>
            </a:fld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/15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124</Words>
  <Application>Microsoft Office PowerPoint</Application>
  <PresentationFormat>Custom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Hood</dc:creator>
  <cp:lastModifiedBy>Toby Hood</cp:lastModifiedBy>
  <cp:revision>1</cp:revision>
  <dcterms:created xsi:type="dcterms:W3CDTF">2024-09-24T15:23:45Z</dcterms:created>
  <dcterms:modified xsi:type="dcterms:W3CDTF">2024-09-24T15:26:22Z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2021-12-22T00:00:00Z</vt:filetime>
  </property>
  <property fmtid="{D5CDD505-2E9C-101B-9397-08002B2CF9AE}" pid="3" name="LastSaved">
    <vt:filetime>2024-09-24T00:00:00Z</vt:filetime>
  </property>
  <property fmtid="{D5CDD505-2E9C-101B-9397-08002B2CF9AE}" pid="4" name="MSIP_Label_9762d7e7-4474-4a67-9ef6-3d4dc52b0ea7_Enabled">
    <vt:lpwstr>true</vt:lpwstr>
  </property>
  <property fmtid="{D5CDD505-2E9C-101B-9397-08002B2CF9AE}" pid="5" name="MSIP_Label_9762d7e7-4474-4a67-9ef6-3d4dc52b0ea7_SetDate">
    <vt:lpwstr>2024-09-24T15:24:13Z</vt:lpwstr>
  </property>
  <property fmtid="{D5CDD505-2E9C-101B-9397-08002B2CF9AE}" pid="6" name="MSIP_Label_9762d7e7-4474-4a67-9ef6-3d4dc52b0ea7_Method">
    <vt:lpwstr>Privileged</vt:lpwstr>
  </property>
  <property fmtid="{D5CDD505-2E9C-101B-9397-08002B2CF9AE}" pid="7" name="MSIP_Label_9762d7e7-4474-4a67-9ef6-3d4dc52b0ea7_Name">
    <vt:lpwstr>Internal</vt:lpwstr>
  </property>
  <property fmtid="{D5CDD505-2E9C-101B-9397-08002B2CF9AE}" pid="8" name="MSIP_Label_9762d7e7-4474-4a67-9ef6-3d4dc52b0ea7_SiteId">
    <vt:lpwstr>057daf85-b1d5-44cd-ab7b-0a4ce1b29eae</vt:lpwstr>
  </property>
  <property fmtid="{D5CDD505-2E9C-101B-9397-08002B2CF9AE}" pid="9" name="MSIP_Label_9762d7e7-4474-4a67-9ef6-3d4dc52b0ea7_ActionId">
    <vt:lpwstr>324b2373-b209-4629-94c1-51ce3ed54b01</vt:lpwstr>
  </property>
  <property fmtid="{D5CDD505-2E9C-101B-9397-08002B2CF9AE}" pid="10" name="MSIP_Label_9762d7e7-4474-4a67-9ef6-3d4dc52b0ea7_ContentBits">
    <vt:lpwstr>0</vt:lpwstr>
  </property>
</Properties>
</file>