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80" r:id="rId5"/>
    <p:sldId id="484" r:id="rId6"/>
    <p:sldId id="485" r:id="rId7"/>
    <p:sldId id="486" r:id="rId8"/>
    <p:sldId id="487" r:id="rId9"/>
    <p:sldId id="489" r:id="rId10"/>
    <p:sldId id="490" r:id="rId11"/>
    <p:sldId id="491" r:id="rId12"/>
    <p:sldId id="492" r:id="rId13"/>
    <p:sldId id="493" r:id="rId14"/>
    <p:sldId id="4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A00E58-CC05-4B31-8922-6EE3F997C39B}">
          <p14:sldIdLst>
            <p14:sldId id="380"/>
            <p14:sldId id="484"/>
            <p14:sldId id="485"/>
            <p14:sldId id="486"/>
            <p14:sldId id="487"/>
            <p14:sldId id="489"/>
            <p14:sldId id="490"/>
            <p14:sldId id="491"/>
            <p14:sldId id="492"/>
            <p14:sldId id="493"/>
            <p14:sldId id="48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0029"/>
    <a:srgbClr val="C1D82F"/>
    <a:srgbClr val="8BA616"/>
    <a:srgbClr val="AB0C78"/>
    <a:srgbClr val="DE1B90"/>
    <a:srgbClr val="C18A24"/>
    <a:srgbClr val="2B6917"/>
    <a:srgbClr val="9E1539"/>
    <a:srgbClr val="80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3061" autoAdjust="0"/>
  </p:normalViewPr>
  <p:slideViewPr>
    <p:cSldViewPr snapToGrid="0" showGuides="1">
      <p:cViewPr varScale="1">
        <p:scale>
          <a:sx n="71" d="100"/>
          <a:sy n="71" d="100"/>
        </p:scale>
        <p:origin x="752" y="52"/>
      </p:cViewPr>
      <p:guideLst>
        <p:guide orient="horz" pos="2160"/>
        <p:guide pos="3840"/>
      </p:guideLst>
    </p:cSldViewPr>
  </p:slideViewPr>
  <p:outlineViewPr>
    <p:cViewPr>
      <p:scale>
        <a:sx n="33" d="100"/>
        <a:sy n="33" d="100"/>
      </p:scale>
      <p:origin x="0" y="-47838"/>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69" d="100"/>
          <a:sy n="69" d="100"/>
        </p:scale>
        <p:origin x="27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63D98-0B44-47F6-967A-64999BC9E9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5D0A28B-42E6-4B53-8A2C-60A8BAA85019}">
      <dgm:prSet phldrT="[Text]"/>
      <dgm:spPr>
        <a:solidFill>
          <a:srgbClr val="00B050"/>
        </a:solidFill>
      </dgm:spPr>
      <dgm:t>
        <a:bodyPr/>
        <a:lstStyle/>
        <a:p>
          <a:r>
            <a:rPr lang="en-GB" dirty="0"/>
            <a:t>Simple</a:t>
          </a:r>
        </a:p>
      </dgm:t>
    </dgm:pt>
    <dgm:pt modelId="{AD145BFD-DC5B-4B1E-BD80-6EE0CA391602}" type="parTrans" cxnId="{3CF58B26-4BC3-41F4-8876-1ED49083D4D7}">
      <dgm:prSet/>
      <dgm:spPr/>
      <dgm:t>
        <a:bodyPr/>
        <a:lstStyle/>
        <a:p>
          <a:endParaRPr lang="en-GB"/>
        </a:p>
      </dgm:t>
    </dgm:pt>
    <dgm:pt modelId="{D7FEB856-4D2D-49A8-A321-66DE3C8D2AAC}" type="sibTrans" cxnId="{3CF58B26-4BC3-41F4-8876-1ED49083D4D7}">
      <dgm:prSet/>
      <dgm:spPr/>
      <dgm:t>
        <a:bodyPr/>
        <a:lstStyle/>
        <a:p>
          <a:endParaRPr lang="en-GB"/>
        </a:p>
      </dgm:t>
    </dgm:pt>
    <dgm:pt modelId="{764A2977-4CA3-4F04-98BA-8B6524EA84C9}">
      <dgm:prSet phldrT="[Text]"/>
      <dgm:spPr>
        <a:solidFill>
          <a:srgbClr val="C1D82F">
            <a:alpha val="90000"/>
          </a:srgbClr>
        </a:solidFill>
      </dgm:spPr>
      <dgm:t>
        <a:bodyPr/>
        <a:lstStyle/>
        <a:p>
          <a:r>
            <a:rPr lang="en-GB" dirty="0">
              <a:solidFill>
                <a:schemeClr val="accent3">
                  <a:lumMod val="75000"/>
                </a:schemeClr>
              </a:solidFill>
            </a:rPr>
            <a:t>Every day operational issues that can be quickly resolved. For example, an employee may be off work for a day or two because they are sick</a:t>
          </a:r>
        </a:p>
      </dgm:t>
    </dgm:pt>
    <dgm:pt modelId="{B2B5912A-212C-44CF-AA8B-D272BDF34A53}" type="parTrans" cxnId="{0833E901-DE0E-441F-8A4E-50D8A79EF8CD}">
      <dgm:prSet/>
      <dgm:spPr/>
      <dgm:t>
        <a:bodyPr/>
        <a:lstStyle/>
        <a:p>
          <a:endParaRPr lang="en-GB"/>
        </a:p>
      </dgm:t>
    </dgm:pt>
    <dgm:pt modelId="{B7B39A19-1CFB-409B-962B-E30D72A96447}" type="sibTrans" cxnId="{0833E901-DE0E-441F-8A4E-50D8A79EF8CD}">
      <dgm:prSet/>
      <dgm:spPr/>
      <dgm:t>
        <a:bodyPr/>
        <a:lstStyle/>
        <a:p>
          <a:endParaRPr lang="en-GB"/>
        </a:p>
      </dgm:t>
    </dgm:pt>
    <dgm:pt modelId="{04F78ED1-27C6-4F18-A768-EB70674725BC}">
      <dgm:prSet phldrT="[Text]"/>
      <dgm:spPr>
        <a:solidFill>
          <a:schemeClr val="accent4"/>
        </a:solidFill>
      </dgm:spPr>
      <dgm:t>
        <a:bodyPr/>
        <a:lstStyle/>
        <a:p>
          <a:r>
            <a:rPr lang="en-GB" dirty="0"/>
            <a:t>Complex</a:t>
          </a:r>
        </a:p>
      </dgm:t>
    </dgm:pt>
    <dgm:pt modelId="{A96AE922-BC3A-42E3-B81B-798E8167A831}" type="parTrans" cxnId="{048EA4E0-BB3F-48AC-9E71-14977871CF76}">
      <dgm:prSet/>
      <dgm:spPr/>
      <dgm:t>
        <a:bodyPr/>
        <a:lstStyle/>
        <a:p>
          <a:endParaRPr lang="en-GB"/>
        </a:p>
      </dgm:t>
    </dgm:pt>
    <dgm:pt modelId="{61B6A786-CCA4-446F-9E1E-4E38B2CA2B24}" type="sibTrans" cxnId="{048EA4E0-BB3F-48AC-9E71-14977871CF76}">
      <dgm:prSet/>
      <dgm:spPr/>
      <dgm:t>
        <a:bodyPr/>
        <a:lstStyle/>
        <a:p>
          <a:endParaRPr lang="en-GB"/>
        </a:p>
      </dgm:t>
    </dgm:pt>
    <dgm:pt modelId="{10961D26-24B8-497C-B2E3-AD92ED8F694B}">
      <dgm:prSet phldrT="[Text]"/>
      <dgm:spPr>
        <a:solidFill>
          <a:srgbClr val="D40029">
            <a:alpha val="90000"/>
          </a:srgbClr>
        </a:solidFill>
      </dgm:spPr>
      <dgm:t>
        <a:bodyPr/>
        <a:lstStyle/>
        <a:p>
          <a:r>
            <a:rPr lang="en-GB" dirty="0">
              <a:solidFill>
                <a:schemeClr val="accent3">
                  <a:lumMod val="75000"/>
                </a:schemeClr>
              </a:solidFill>
            </a:rPr>
            <a:t>Complex problems have wider -reaching implications for the company, its employees and sometimes customers</a:t>
          </a:r>
        </a:p>
      </dgm:t>
    </dgm:pt>
    <dgm:pt modelId="{80E9DE54-EF3B-44F0-A250-22C52DE4951D}" type="parTrans" cxnId="{24AE7F3F-1BEB-4C44-B62E-A87F2A301ED1}">
      <dgm:prSet/>
      <dgm:spPr/>
      <dgm:t>
        <a:bodyPr/>
        <a:lstStyle/>
        <a:p>
          <a:endParaRPr lang="en-GB"/>
        </a:p>
      </dgm:t>
    </dgm:pt>
    <dgm:pt modelId="{6316893D-0A82-48C8-9DCE-8682D2C6583F}" type="sibTrans" cxnId="{24AE7F3F-1BEB-4C44-B62E-A87F2A301ED1}">
      <dgm:prSet/>
      <dgm:spPr/>
      <dgm:t>
        <a:bodyPr/>
        <a:lstStyle/>
        <a:p>
          <a:endParaRPr lang="en-GB"/>
        </a:p>
      </dgm:t>
    </dgm:pt>
    <dgm:pt modelId="{D580B561-7CCA-42D7-ADCC-3DA48BCC111A}" type="pres">
      <dgm:prSet presAssocID="{39A63D98-0B44-47F6-967A-64999BC9E916}" presName="Name0" presStyleCnt="0">
        <dgm:presLayoutVars>
          <dgm:dir/>
          <dgm:animLvl val="lvl"/>
          <dgm:resizeHandles val="exact"/>
        </dgm:presLayoutVars>
      </dgm:prSet>
      <dgm:spPr/>
    </dgm:pt>
    <dgm:pt modelId="{C87A9CD9-B8C6-4F65-9DEF-B1C222C67B27}" type="pres">
      <dgm:prSet presAssocID="{C5D0A28B-42E6-4B53-8A2C-60A8BAA85019}" presName="linNode" presStyleCnt="0"/>
      <dgm:spPr/>
    </dgm:pt>
    <dgm:pt modelId="{28315736-D706-418D-85B8-506AF23F1877}" type="pres">
      <dgm:prSet presAssocID="{C5D0A28B-42E6-4B53-8A2C-60A8BAA85019}" presName="parentText" presStyleLbl="node1" presStyleIdx="0" presStyleCnt="2">
        <dgm:presLayoutVars>
          <dgm:chMax val="1"/>
          <dgm:bulletEnabled val="1"/>
        </dgm:presLayoutVars>
      </dgm:prSet>
      <dgm:spPr/>
    </dgm:pt>
    <dgm:pt modelId="{E79E9B83-612A-4197-873A-AA1596224B83}" type="pres">
      <dgm:prSet presAssocID="{C5D0A28B-42E6-4B53-8A2C-60A8BAA85019}" presName="descendantText" presStyleLbl="alignAccFollowNode1" presStyleIdx="0" presStyleCnt="2">
        <dgm:presLayoutVars>
          <dgm:bulletEnabled val="1"/>
        </dgm:presLayoutVars>
      </dgm:prSet>
      <dgm:spPr/>
    </dgm:pt>
    <dgm:pt modelId="{2A765E34-4A6A-4157-B1B6-11A16BDA3A3A}" type="pres">
      <dgm:prSet presAssocID="{D7FEB856-4D2D-49A8-A321-66DE3C8D2AAC}" presName="sp" presStyleCnt="0"/>
      <dgm:spPr/>
    </dgm:pt>
    <dgm:pt modelId="{5E770044-90DB-421A-AE80-F0A454F0CF2E}" type="pres">
      <dgm:prSet presAssocID="{04F78ED1-27C6-4F18-A768-EB70674725BC}" presName="linNode" presStyleCnt="0"/>
      <dgm:spPr/>
    </dgm:pt>
    <dgm:pt modelId="{551C6D53-6CFD-47E7-8BD7-016F5399D639}" type="pres">
      <dgm:prSet presAssocID="{04F78ED1-27C6-4F18-A768-EB70674725BC}" presName="parentText" presStyleLbl="node1" presStyleIdx="1" presStyleCnt="2">
        <dgm:presLayoutVars>
          <dgm:chMax val="1"/>
          <dgm:bulletEnabled val="1"/>
        </dgm:presLayoutVars>
      </dgm:prSet>
      <dgm:spPr/>
    </dgm:pt>
    <dgm:pt modelId="{38726070-7916-4DBD-9910-E9F20BBAD36F}" type="pres">
      <dgm:prSet presAssocID="{04F78ED1-27C6-4F18-A768-EB70674725BC}" presName="descendantText" presStyleLbl="alignAccFollowNode1" presStyleIdx="1" presStyleCnt="2">
        <dgm:presLayoutVars>
          <dgm:bulletEnabled val="1"/>
        </dgm:presLayoutVars>
      </dgm:prSet>
      <dgm:spPr/>
    </dgm:pt>
  </dgm:ptLst>
  <dgm:cxnLst>
    <dgm:cxn modelId="{0833E901-DE0E-441F-8A4E-50D8A79EF8CD}" srcId="{C5D0A28B-42E6-4B53-8A2C-60A8BAA85019}" destId="{764A2977-4CA3-4F04-98BA-8B6524EA84C9}" srcOrd="0" destOrd="0" parTransId="{B2B5912A-212C-44CF-AA8B-D272BDF34A53}" sibTransId="{B7B39A19-1CFB-409B-962B-E30D72A96447}"/>
    <dgm:cxn modelId="{3CF58B26-4BC3-41F4-8876-1ED49083D4D7}" srcId="{39A63D98-0B44-47F6-967A-64999BC9E916}" destId="{C5D0A28B-42E6-4B53-8A2C-60A8BAA85019}" srcOrd="0" destOrd="0" parTransId="{AD145BFD-DC5B-4B1E-BD80-6EE0CA391602}" sibTransId="{D7FEB856-4D2D-49A8-A321-66DE3C8D2AAC}"/>
    <dgm:cxn modelId="{24AE7F3F-1BEB-4C44-B62E-A87F2A301ED1}" srcId="{04F78ED1-27C6-4F18-A768-EB70674725BC}" destId="{10961D26-24B8-497C-B2E3-AD92ED8F694B}" srcOrd="0" destOrd="0" parTransId="{80E9DE54-EF3B-44F0-A250-22C52DE4951D}" sibTransId="{6316893D-0A82-48C8-9DCE-8682D2C6583F}"/>
    <dgm:cxn modelId="{D4B5A74D-001E-4974-A3AE-5B3891701FAE}" type="presOf" srcId="{39A63D98-0B44-47F6-967A-64999BC9E916}" destId="{D580B561-7CCA-42D7-ADCC-3DA48BCC111A}" srcOrd="0" destOrd="0" presId="urn:microsoft.com/office/officeart/2005/8/layout/vList5"/>
    <dgm:cxn modelId="{69EAEF78-6769-4563-BF97-9D6CB318D5BF}" type="presOf" srcId="{764A2977-4CA3-4F04-98BA-8B6524EA84C9}" destId="{E79E9B83-612A-4197-873A-AA1596224B83}" srcOrd="0" destOrd="0" presId="urn:microsoft.com/office/officeart/2005/8/layout/vList5"/>
    <dgm:cxn modelId="{510264D6-205C-4751-ABF0-4E08338F9DC1}" type="presOf" srcId="{04F78ED1-27C6-4F18-A768-EB70674725BC}" destId="{551C6D53-6CFD-47E7-8BD7-016F5399D639}" srcOrd="0" destOrd="0" presId="urn:microsoft.com/office/officeart/2005/8/layout/vList5"/>
    <dgm:cxn modelId="{048EA4E0-BB3F-48AC-9E71-14977871CF76}" srcId="{39A63D98-0B44-47F6-967A-64999BC9E916}" destId="{04F78ED1-27C6-4F18-A768-EB70674725BC}" srcOrd="1" destOrd="0" parTransId="{A96AE922-BC3A-42E3-B81B-798E8167A831}" sibTransId="{61B6A786-CCA4-446F-9E1E-4E38B2CA2B24}"/>
    <dgm:cxn modelId="{E5E3EBEB-62E6-4B74-B5E4-36541C99EE86}" type="presOf" srcId="{10961D26-24B8-497C-B2E3-AD92ED8F694B}" destId="{38726070-7916-4DBD-9910-E9F20BBAD36F}" srcOrd="0" destOrd="0" presId="urn:microsoft.com/office/officeart/2005/8/layout/vList5"/>
    <dgm:cxn modelId="{8B9A65F7-2008-432F-83D4-3EBCC903A491}" type="presOf" srcId="{C5D0A28B-42E6-4B53-8A2C-60A8BAA85019}" destId="{28315736-D706-418D-85B8-506AF23F1877}" srcOrd="0" destOrd="0" presId="urn:microsoft.com/office/officeart/2005/8/layout/vList5"/>
    <dgm:cxn modelId="{0F113D97-25EF-4CF8-AAB4-64401D56F645}" type="presParOf" srcId="{D580B561-7CCA-42D7-ADCC-3DA48BCC111A}" destId="{C87A9CD9-B8C6-4F65-9DEF-B1C222C67B27}" srcOrd="0" destOrd="0" presId="urn:microsoft.com/office/officeart/2005/8/layout/vList5"/>
    <dgm:cxn modelId="{21ACFF78-222E-448A-956A-B3B1958B1C50}" type="presParOf" srcId="{C87A9CD9-B8C6-4F65-9DEF-B1C222C67B27}" destId="{28315736-D706-418D-85B8-506AF23F1877}" srcOrd="0" destOrd="0" presId="urn:microsoft.com/office/officeart/2005/8/layout/vList5"/>
    <dgm:cxn modelId="{6E715B38-1E03-4AB0-A3B0-89379AAA535C}" type="presParOf" srcId="{C87A9CD9-B8C6-4F65-9DEF-B1C222C67B27}" destId="{E79E9B83-612A-4197-873A-AA1596224B83}" srcOrd="1" destOrd="0" presId="urn:microsoft.com/office/officeart/2005/8/layout/vList5"/>
    <dgm:cxn modelId="{9C726DE2-10BF-4926-B7E7-BCFED5B9E6C5}" type="presParOf" srcId="{D580B561-7CCA-42D7-ADCC-3DA48BCC111A}" destId="{2A765E34-4A6A-4157-B1B6-11A16BDA3A3A}" srcOrd="1" destOrd="0" presId="urn:microsoft.com/office/officeart/2005/8/layout/vList5"/>
    <dgm:cxn modelId="{AE8B4DAB-B55E-4106-A92E-8653A7B9DB52}" type="presParOf" srcId="{D580B561-7CCA-42D7-ADCC-3DA48BCC111A}" destId="{5E770044-90DB-421A-AE80-F0A454F0CF2E}" srcOrd="2" destOrd="0" presId="urn:microsoft.com/office/officeart/2005/8/layout/vList5"/>
    <dgm:cxn modelId="{0A195767-434F-41A9-A3DF-BD376AF7AC34}" type="presParOf" srcId="{5E770044-90DB-421A-AE80-F0A454F0CF2E}" destId="{551C6D53-6CFD-47E7-8BD7-016F5399D639}" srcOrd="0" destOrd="0" presId="urn:microsoft.com/office/officeart/2005/8/layout/vList5"/>
    <dgm:cxn modelId="{1322755C-6703-42FF-A918-9220F3227D2A}" type="presParOf" srcId="{5E770044-90DB-421A-AE80-F0A454F0CF2E}" destId="{38726070-7916-4DBD-9910-E9F20BBAD3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E9B83-612A-4197-873A-AA1596224B83}">
      <dsp:nvSpPr>
        <dsp:cNvPr id="0" name=""/>
        <dsp:cNvSpPr/>
      </dsp:nvSpPr>
      <dsp:spPr>
        <a:xfrm rot="5400000">
          <a:off x="6586192" y="-2416119"/>
          <a:ext cx="1753144" cy="7023778"/>
        </a:xfrm>
        <a:prstGeom prst="round2SameRect">
          <a:avLst/>
        </a:prstGeom>
        <a:solidFill>
          <a:srgbClr val="C1D82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solidFill>
                <a:schemeClr val="accent3">
                  <a:lumMod val="75000"/>
                </a:schemeClr>
              </a:solidFill>
            </a:rPr>
            <a:t>Every day operational issues that can be quickly resolved. For example, an employee may be off work for a day or two because they are sick</a:t>
          </a:r>
        </a:p>
      </dsp:txBody>
      <dsp:txXfrm rot="-5400000">
        <a:off x="3950876" y="304778"/>
        <a:ext cx="6938197" cy="1581982"/>
      </dsp:txXfrm>
    </dsp:sp>
    <dsp:sp modelId="{28315736-D706-418D-85B8-506AF23F1877}">
      <dsp:nvSpPr>
        <dsp:cNvPr id="0" name=""/>
        <dsp:cNvSpPr/>
      </dsp:nvSpPr>
      <dsp:spPr>
        <a:xfrm>
          <a:off x="0" y="54"/>
          <a:ext cx="3950875" cy="219143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n-GB" sz="6100" kern="1200" dirty="0"/>
            <a:t>Simple</a:t>
          </a:r>
        </a:p>
      </dsp:txBody>
      <dsp:txXfrm>
        <a:off x="106977" y="107031"/>
        <a:ext cx="3736921" cy="1977476"/>
      </dsp:txXfrm>
    </dsp:sp>
    <dsp:sp modelId="{38726070-7916-4DBD-9910-E9F20BBAD36F}">
      <dsp:nvSpPr>
        <dsp:cNvPr id="0" name=""/>
        <dsp:cNvSpPr/>
      </dsp:nvSpPr>
      <dsp:spPr>
        <a:xfrm rot="5400000">
          <a:off x="6586192" y="-115117"/>
          <a:ext cx="1753144" cy="7023778"/>
        </a:xfrm>
        <a:prstGeom prst="round2SameRect">
          <a:avLst/>
        </a:prstGeom>
        <a:solidFill>
          <a:srgbClr val="D40029">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solidFill>
                <a:schemeClr val="accent3">
                  <a:lumMod val="75000"/>
                </a:schemeClr>
              </a:solidFill>
            </a:rPr>
            <a:t>Complex problems have wider -reaching implications for the company, its employees and sometimes customers</a:t>
          </a:r>
        </a:p>
      </dsp:txBody>
      <dsp:txXfrm rot="-5400000">
        <a:off x="3950876" y="2605780"/>
        <a:ext cx="6938197" cy="1581982"/>
      </dsp:txXfrm>
    </dsp:sp>
    <dsp:sp modelId="{551C6D53-6CFD-47E7-8BD7-016F5399D639}">
      <dsp:nvSpPr>
        <dsp:cNvPr id="0" name=""/>
        <dsp:cNvSpPr/>
      </dsp:nvSpPr>
      <dsp:spPr>
        <a:xfrm>
          <a:off x="0" y="2301056"/>
          <a:ext cx="3950875" cy="219143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n-GB" sz="6100" kern="1200" dirty="0"/>
            <a:t>Complex</a:t>
          </a:r>
        </a:p>
      </dsp:txBody>
      <dsp:txXfrm>
        <a:off x="106977" y="2408033"/>
        <a:ext cx="3736921" cy="19774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09C31F-20EC-49B7-B7ED-48DEF2BC5AAC}" type="datetimeFigureOut">
              <a:rPr lang="en-GB" smtClean="0"/>
              <a:t>01/12/2023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E3623B-486C-42D9-974C-38CAB1098E58}" type="slidenum">
              <a:rPr lang="en-GB" smtClean="0"/>
              <a:t>‹#›</a:t>
            </a:fld>
            <a:endParaRPr lang="en-GB" dirty="0"/>
          </a:p>
        </p:txBody>
      </p:sp>
    </p:spTree>
    <p:extLst>
      <p:ext uri="{BB962C8B-B14F-4D97-AF65-F5344CB8AC3E}">
        <p14:creationId xmlns:p14="http://schemas.microsoft.com/office/powerpoint/2010/main" val="61853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8F167-4AA3-45A5-80E8-A1D656477C77}" type="datetimeFigureOut">
              <a:rPr lang="en-GB" smtClean="0"/>
              <a:t>01/12/2023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3198E-EBE7-4845-884D-80BA8FBE9A50}" type="slidenum">
              <a:rPr lang="en-GB" smtClean="0"/>
              <a:t>‹#›</a:t>
            </a:fld>
            <a:endParaRPr lang="en-GB" dirty="0"/>
          </a:p>
        </p:txBody>
      </p:sp>
    </p:spTree>
    <p:extLst>
      <p:ext uri="{BB962C8B-B14F-4D97-AF65-F5344CB8AC3E}">
        <p14:creationId xmlns:p14="http://schemas.microsoft.com/office/powerpoint/2010/main" val="40432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Individual teachers to create a Padlet and insert the link on this slide</a:t>
            </a:r>
          </a:p>
        </p:txBody>
      </p:sp>
      <p:sp>
        <p:nvSpPr>
          <p:cNvPr id="4" name="Slide Number Placeholder 3"/>
          <p:cNvSpPr>
            <a:spLocks noGrp="1"/>
          </p:cNvSpPr>
          <p:nvPr>
            <p:ph type="sldNum" sz="quarter" idx="5"/>
          </p:nvPr>
        </p:nvSpPr>
        <p:spPr/>
        <p:txBody>
          <a:bodyPr/>
          <a:lstStyle/>
          <a:p>
            <a:fld id="{FB03198E-EBE7-4845-884D-80BA8FBE9A50}" type="slidenum">
              <a:rPr lang="en-GB" smtClean="0"/>
              <a:t>5</a:t>
            </a:fld>
            <a:endParaRPr lang="en-GB" dirty="0"/>
          </a:p>
        </p:txBody>
      </p:sp>
    </p:spTree>
    <p:extLst>
      <p:ext uri="{BB962C8B-B14F-4D97-AF65-F5344CB8AC3E}">
        <p14:creationId xmlns:p14="http://schemas.microsoft.com/office/powerpoint/2010/main" val="3138258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plan Pathways">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633413" y="1693855"/>
            <a:ext cx="4459092" cy="1735145"/>
          </a:xfrm>
        </p:spPr>
        <p:txBody>
          <a:bodyPr anchor="t"/>
          <a:lstStyle>
            <a:lvl1pPr algn="l">
              <a:defRPr sz="55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bwMode="gray">
          <a:xfrm>
            <a:off x="633413" y="4324369"/>
            <a:ext cx="398079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60A8515E-677E-49E8-AC79-952341D121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3412" y="456230"/>
            <a:ext cx="3308109" cy="567500"/>
          </a:xfrm>
          <a:prstGeom prst="rect">
            <a:avLst/>
          </a:prstGeom>
        </p:spPr>
      </p:pic>
      <p:sp>
        <p:nvSpPr>
          <p:cNvPr id="4" name="TextBox 3">
            <a:extLst>
              <a:ext uri="{FF2B5EF4-FFF2-40B4-BE49-F238E27FC236}">
                <a16:creationId xmlns:a16="http://schemas.microsoft.com/office/drawing/2014/main" id="{BCE7E012-3371-8B49-ABAC-23D9F9503E55}"/>
              </a:ext>
            </a:extLst>
          </p:cNvPr>
          <p:cNvSpPr txBox="1"/>
          <p:nvPr userDrawn="1"/>
        </p:nvSpPr>
        <p:spPr>
          <a:xfrm>
            <a:off x="9150626" y="1550504"/>
            <a:ext cx="0" cy="0"/>
          </a:xfrm>
          <a:prstGeom prst="rect">
            <a:avLst/>
          </a:prstGeom>
          <a:noFill/>
        </p:spPr>
        <p:txBody>
          <a:bodyPr wrap="none" lIns="0" tIns="0" rIns="0" bIns="0" rtlCol="0">
            <a:noAutofit/>
          </a:bodyPr>
          <a:lstStyle/>
          <a:p>
            <a:endParaRPr lang="en-US" sz="1500" dirty="0">
              <a:solidFill>
                <a:schemeClr val="accent1"/>
              </a:solidFill>
            </a:endParaRPr>
          </a:p>
        </p:txBody>
      </p:sp>
    </p:spTree>
    <p:extLst>
      <p:ext uri="{BB962C8B-B14F-4D97-AF65-F5344CB8AC3E}">
        <p14:creationId xmlns:p14="http://schemas.microsoft.com/office/powerpoint/2010/main" val="383944668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iversity Partners">
    <p:spTree>
      <p:nvGrpSpPr>
        <p:cNvPr id="1" name=""/>
        <p:cNvGrpSpPr/>
        <p:nvPr/>
      </p:nvGrpSpPr>
      <p:grpSpPr>
        <a:xfrm>
          <a:off x="0" y="0"/>
          <a:ext cx="0" cy="0"/>
          <a:chOff x="0" y="0"/>
          <a:chExt cx="0" cy="0"/>
        </a:xfrm>
      </p:grpSpPr>
      <p:sp>
        <p:nvSpPr>
          <p:cNvPr id="6" name="Rectangle 5"/>
          <p:cNvSpPr/>
          <p:nvPr userDrawn="1"/>
        </p:nvSpPr>
        <p:spPr>
          <a:xfrm>
            <a:off x="0" y="0"/>
            <a:ext cx="12192000" cy="268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bwMode="gray">
          <a:xfrm>
            <a:off x="633413" y="633413"/>
            <a:ext cx="6115730" cy="1969110"/>
          </a:xfrm>
        </p:spPr>
        <p:txBody>
          <a:bodyPr/>
          <a:lstStyle>
            <a:lvl1pPr>
              <a:defRPr>
                <a:solidFill>
                  <a:schemeClr val="bg1"/>
                </a:solidFill>
              </a:defRPr>
            </a:lvl1pPr>
          </a:lstStyle>
          <a:p>
            <a:r>
              <a:rPr lang="en-US"/>
              <a:t>Click to edit Master title style</a:t>
            </a:r>
            <a:endParaRPr lang="en-GB" dirty="0"/>
          </a:p>
        </p:txBody>
      </p:sp>
      <p:sp>
        <p:nvSpPr>
          <p:cNvPr id="8" name="Picture Placeholder 7"/>
          <p:cNvSpPr>
            <a:spLocks noGrp="1"/>
          </p:cNvSpPr>
          <p:nvPr>
            <p:ph type="pic" sz="quarter" idx="13"/>
          </p:nvPr>
        </p:nvSpPr>
        <p:spPr>
          <a:xfrm>
            <a:off x="7314000" y="0"/>
            <a:ext cx="4878000" cy="2681288"/>
          </a:xfrm>
          <a:solidFill>
            <a:schemeClr val="bg1">
              <a:lumMod val="85000"/>
            </a:schemeClr>
          </a:solidFill>
        </p:spPr>
        <p:txBody>
          <a:bodyPr/>
          <a:lstStyle/>
          <a:p>
            <a:r>
              <a:rPr lang="en-US" dirty="0"/>
              <a:t>Click icon to add picture</a:t>
            </a:r>
            <a:endParaRPr lang="en-GB" dirty="0"/>
          </a:p>
        </p:txBody>
      </p:sp>
      <p:sp>
        <p:nvSpPr>
          <p:cNvPr id="10" name="Table Placeholder 9"/>
          <p:cNvSpPr>
            <a:spLocks noGrp="1"/>
          </p:cNvSpPr>
          <p:nvPr>
            <p:ph type="tbl" sz="quarter" idx="14"/>
          </p:nvPr>
        </p:nvSpPr>
        <p:spPr>
          <a:xfrm>
            <a:off x="0" y="2681288"/>
            <a:ext cx="12192000" cy="3611764"/>
          </a:xfrm>
        </p:spPr>
        <p:txBody>
          <a:bodyPr/>
          <a:lstStyle/>
          <a:p>
            <a:r>
              <a:rPr lang="en-US" dirty="0"/>
              <a:t>Click icon to add table</a:t>
            </a:r>
            <a:endParaRPr lang="en-GB" dirty="0"/>
          </a:p>
        </p:txBody>
      </p:sp>
      <p:sp>
        <p:nvSpPr>
          <p:cNvPr id="12" name="Rectangle 11">
            <a:extLst>
              <a:ext uri="{FF2B5EF4-FFF2-40B4-BE49-F238E27FC236}">
                <a16:creationId xmlns:a16="http://schemas.microsoft.com/office/drawing/2014/main" id="{5D47DE47-4077-AC42-920C-7D3C92EC9008}"/>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3" name="Picture 12" descr="A blue and white sign&#10;&#10;Description automatically generated with low confidence">
            <a:extLst>
              <a:ext uri="{FF2B5EF4-FFF2-40B4-BE49-F238E27FC236}">
                <a16:creationId xmlns:a16="http://schemas.microsoft.com/office/drawing/2014/main" id="{8A170FE0-75DB-5D43-B4BD-069E27BB65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4" name="TextBox 13">
            <a:extLst>
              <a:ext uri="{FF2B5EF4-FFF2-40B4-BE49-F238E27FC236}">
                <a16:creationId xmlns:a16="http://schemas.microsoft.com/office/drawing/2014/main" id="{07D8CA15-73F7-6D4B-90CD-C02D290553B3}"/>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5578453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4D1310B0-01FF-5447-8435-229BF15B42AA}"/>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7" name="Picture 6" descr="A blue and white sign&#10;&#10;Description automatically generated with low confidence">
            <a:extLst>
              <a:ext uri="{FF2B5EF4-FFF2-40B4-BE49-F238E27FC236}">
                <a16:creationId xmlns:a16="http://schemas.microsoft.com/office/drawing/2014/main" id="{C3E7F04A-898D-4A4B-9A50-F37E1759DA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8" name="TextBox 7">
            <a:extLst>
              <a:ext uri="{FF2B5EF4-FFF2-40B4-BE49-F238E27FC236}">
                <a16:creationId xmlns:a16="http://schemas.microsoft.com/office/drawing/2014/main" id="{CC054715-BBB3-B240-BCCF-BCFCD8BC116F}"/>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17911662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Divider">
    <p:bg bwMode="gray">
      <p:bgPr>
        <a:gradFill>
          <a:gsLst>
            <a:gs pos="91000">
              <a:schemeClr val="accent3"/>
            </a:gs>
            <a:gs pos="19000">
              <a:schemeClr val="accent2"/>
            </a:gs>
          </a:gsLst>
          <a:lin ang="15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57001" y="1202787"/>
            <a:ext cx="6678000" cy="1399735"/>
          </a:xfrm>
        </p:spPr>
        <p:txBody>
          <a:bodyPr/>
          <a:lstStyle>
            <a:lvl1pPr algn="ctr">
              <a:defRPr sz="12450">
                <a:ln>
                  <a:solidFill>
                    <a:schemeClr val="bg1"/>
                  </a:solidFill>
                </a:ln>
                <a:noFill/>
              </a:defRPr>
            </a:lvl1pPr>
          </a:lstStyle>
          <a:p>
            <a:r>
              <a:rPr lang="en-US" dirty="0"/>
              <a:t>00</a:t>
            </a:r>
            <a:endParaRPr lang="en-GB" dirty="0"/>
          </a:p>
        </p:txBody>
      </p:sp>
      <p:cxnSp>
        <p:nvCxnSpPr>
          <p:cNvPr id="7" name="Straight Connector 6"/>
          <p:cNvCxnSpPr/>
          <p:nvPr userDrawn="1"/>
        </p:nvCxnSpPr>
        <p:spPr>
          <a:xfrm>
            <a:off x="2757000" y="2880000"/>
            <a:ext cx="667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bwMode="gray">
          <a:xfrm>
            <a:off x="2288343" y="3297600"/>
            <a:ext cx="7615312" cy="2357612"/>
          </a:xfrm>
        </p:spPr>
        <p:txBody>
          <a:bodyPr/>
          <a:lstStyle>
            <a:lvl1pPr algn="ctr">
              <a:defRPr sz="5500" b="1">
                <a:solidFill>
                  <a:schemeClr val="bg1"/>
                </a:solidFill>
              </a:defRPr>
            </a:lvl1pPr>
            <a:lvl2pPr marL="0" indent="0">
              <a:buNone/>
              <a:defRPr/>
            </a:lvl2pPr>
          </a:lstStyle>
          <a:p>
            <a:pPr lvl="0"/>
            <a:r>
              <a:rPr lang="en-US"/>
              <a:t>Edit Master text styles</a:t>
            </a:r>
          </a:p>
        </p:txBody>
      </p:sp>
      <p:sp>
        <p:nvSpPr>
          <p:cNvPr id="10" name="Rectangle 9">
            <a:extLst>
              <a:ext uri="{FF2B5EF4-FFF2-40B4-BE49-F238E27FC236}">
                <a16:creationId xmlns:a16="http://schemas.microsoft.com/office/drawing/2014/main" id="{765E6314-53F4-AD4D-B04A-488DC9725F17}"/>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4" name="Picture 13" descr="A blue and white sign&#10;&#10;Description automatically generated with low confidence">
            <a:extLst>
              <a:ext uri="{FF2B5EF4-FFF2-40B4-BE49-F238E27FC236}">
                <a16:creationId xmlns:a16="http://schemas.microsoft.com/office/drawing/2014/main" id="{345AC2CD-740F-434C-B908-7B9B891ED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5" name="TextBox 14">
            <a:extLst>
              <a:ext uri="{FF2B5EF4-FFF2-40B4-BE49-F238E27FC236}">
                <a16:creationId xmlns:a16="http://schemas.microsoft.com/office/drawing/2014/main" id="{50F126D2-E5D2-8F40-8252-CD92CBE09770}"/>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5391244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Divider">
    <p:bg bwMode="gray">
      <p:bgPr>
        <a:gradFill>
          <a:gsLst>
            <a:gs pos="91000">
              <a:schemeClr val="accent4"/>
            </a:gs>
            <a:gs pos="19000">
              <a:srgbClr val="9E1539"/>
            </a:gs>
          </a:gsLst>
          <a:lin ang="15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57001" y="1202787"/>
            <a:ext cx="6678000" cy="1399735"/>
          </a:xfrm>
        </p:spPr>
        <p:txBody>
          <a:bodyPr/>
          <a:lstStyle>
            <a:lvl1pPr algn="ctr">
              <a:defRPr sz="12450">
                <a:ln>
                  <a:solidFill>
                    <a:schemeClr val="bg1"/>
                  </a:solidFill>
                </a:ln>
                <a:noFill/>
              </a:defRPr>
            </a:lvl1pPr>
          </a:lstStyle>
          <a:p>
            <a:r>
              <a:rPr lang="en-US" dirty="0"/>
              <a:t>00</a:t>
            </a:r>
            <a:endParaRPr lang="en-GB" dirty="0"/>
          </a:p>
        </p:txBody>
      </p:sp>
      <p:cxnSp>
        <p:nvCxnSpPr>
          <p:cNvPr id="7" name="Straight Connector 6"/>
          <p:cNvCxnSpPr/>
          <p:nvPr userDrawn="1"/>
        </p:nvCxnSpPr>
        <p:spPr>
          <a:xfrm>
            <a:off x="2757000" y="2880000"/>
            <a:ext cx="667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bwMode="gray">
          <a:xfrm>
            <a:off x="2288343" y="3297600"/>
            <a:ext cx="7615312" cy="2357612"/>
          </a:xfrm>
        </p:spPr>
        <p:txBody>
          <a:bodyPr/>
          <a:lstStyle>
            <a:lvl1pPr algn="ctr">
              <a:defRPr sz="5500" b="1">
                <a:solidFill>
                  <a:schemeClr val="bg1"/>
                </a:solidFill>
              </a:defRPr>
            </a:lvl1pPr>
            <a:lvl2pPr marL="0" indent="0">
              <a:buNone/>
              <a:defRPr/>
            </a:lvl2pPr>
          </a:lstStyle>
          <a:p>
            <a:pPr lvl="0"/>
            <a:r>
              <a:rPr lang="en-US"/>
              <a:t>Edit Master text styles</a:t>
            </a:r>
          </a:p>
        </p:txBody>
      </p:sp>
      <p:sp>
        <p:nvSpPr>
          <p:cNvPr id="13" name="Rectangle 12">
            <a:extLst>
              <a:ext uri="{FF2B5EF4-FFF2-40B4-BE49-F238E27FC236}">
                <a16:creationId xmlns:a16="http://schemas.microsoft.com/office/drawing/2014/main" id="{B4D531CB-8C78-FA4F-BAE0-FA9E3A8C0B42}"/>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4" name="Picture 13" descr="A blue and white sign&#10;&#10;Description automatically generated with low confidence">
            <a:extLst>
              <a:ext uri="{FF2B5EF4-FFF2-40B4-BE49-F238E27FC236}">
                <a16:creationId xmlns:a16="http://schemas.microsoft.com/office/drawing/2014/main" id="{809E6A38-88D5-054A-88A2-A16F5FA9CB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5" name="TextBox 14">
            <a:extLst>
              <a:ext uri="{FF2B5EF4-FFF2-40B4-BE49-F238E27FC236}">
                <a16:creationId xmlns:a16="http://schemas.microsoft.com/office/drawing/2014/main" id="{DC88E779-E5D3-0048-B754-9CF6C411E175}"/>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366207190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Divider">
    <p:bg bwMode="gray">
      <p:bgPr>
        <a:gradFill>
          <a:gsLst>
            <a:gs pos="91000">
              <a:schemeClr val="accent5"/>
            </a:gs>
            <a:gs pos="19000">
              <a:srgbClr val="2B6917"/>
            </a:gs>
          </a:gsLst>
          <a:lin ang="15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57001" y="1202787"/>
            <a:ext cx="6678000" cy="1399735"/>
          </a:xfrm>
        </p:spPr>
        <p:txBody>
          <a:bodyPr/>
          <a:lstStyle>
            <a:lvl1pPr algn="ctr">
              <a:defRPr sz="12450">
                <a:ln>
                  <a:solidFill>
                    <a:schemeClr val="bg1"/>
                  </a:solidFill>
                </a:ln>
                <a:noFill/>
              </a:defRPr>
            </a:lvl1pPr>
          </a:lstStyle>
          <a:p>
            <a:r>
              <a:rPr lang="en-US" dirty="0"/>
              <a:t>00</a:t>
            </a:r>
            <a:endParaRPr lang="en-GB" dirty="0"/>
          </a:p>
        </p:txBody>
      </p:sp>
      <p:cxnSp>
        <p:nvCxnSpPr>
          <p:cNvPr id="7" name="Straight Connector 6"/>
          <p:cNvCxnSpPr/>
          <p:nvPr userDrawn="1"/>
        </p:nvCxnSpPr>
        <p:spPr>
          <a:xfrm>
            <a:off x="2757000" y="2880000"/>
            <a:ext cx="667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bwMode="gray">
          <a:xfrm>
            <a:off x="2288343" y="3297600"/>
            <a:ext cx="7615312" cy="2357612"/>
          </a:xfrm>
        </p:spPr>
        <p:txBody>
          <a:bodyPr/>
          <a:lstStyle>
            <a:lvl1pPr algn="ctr">
              <a:defRPr sz="5500" b="1">
                <a:solidFill>
                  <a:schemeClr val="bg1"/>
                </a:solidFill>
              </a:defRPr>
            </a:lvl1pPr>
            <a:lvl2pPr marL="0" indent="0">
              <a:buNone/>
              <a:defRPr/>
            </a:lvl2pPr>
          </a:lstStyle>
          <a:p>
            <a:pPr lvl="0"/>
            <a:r>
              <a:rPr lang="en-US"/>
              <a:t>Edit Master text styles</a:t>
            </a:r>
          </a:p>
        </p:txBody>
      </p:sp>
      <p:sp>
        <p:nvSpPr>
          <p:cNvPr id="8" name="Rectangle 7">
            <a:extLst>
              <a:ext uri="{FF2B5EF4-FFF2-40B4-BE49-F238E27FC236}">
                <a16:creationId xmlns:a16="http://schemas.microsoft.com/office/drawing/2014/main" id="{75C53326-831A-7A4D-A8C8-7674C1E2B985}"/>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0" name="Picture 9" descr="A blue and white sign&#10;&#10;Description automatically generated with low confidence">
            <a:extLst>
              <a:ext uri="{FF2B5EF4-FFF2-40B4-BE49-F238E27FC236}">
                <a16:creationId xmlns:a16="http://schemas.microsoft.com/office/drawing/2014/main" id="{5BAD1FEB-2CD1-4F44-BC9F-7999F75687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4" name="TextBox 13">
            <a:extLst>
              <a:ext uri="{FF2B5EF4-FFF2-40B4-BE49-F238E27FC236}">
                <a16:creationId xmlns:a16="http://schemas.microsoft.com/office/drawing/2014/main" id="{EB34F7A3-F826-794C-B309-C5D9E4822D95}"/>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30790954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ellow Divider">
    <p:bg bwMode="gray">
      <p:bgPr>
        <a:gradFill>
          <a:gsLst>
            <a:gs pos="91000">
              <a:schemeClr val="accent6"/>
            </a:gs>
            <a:gs pos="19000">
              <a:srgbClr val="C18A24"/>
            </a:gs>
          </a:gsLst>
          <a:lin ang="15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57001" y="1202787"/>
            <a:ext cx="6678000" cy="1399735"/>
          </a:xfrm>
        </p:spPr>
        <p:txBody>
          <a:bodyPr/>
          <a:lstStyle>
            <a:lvl1pPr algn="ctr">
              <a:defRPr sz="12450">
                <a:ln>
                  <a:solidFill>
                    <a:schemeClr val="bg1"/>
                  </a:solidFill>
                </a:ln>
                <a:noFill/>
              </a:defRPr>
            </a:lvl1pPr>
          </a:lstStyle>
          <a:p>
            <a:r>
              <a:rPr lang="en-US" dirty="0"/>
              <a:t>00</a:t>
            </a:r>
            <a:endParaRPr lang="en-GB" dirty="0"/>
          </a:p>
        </p:txBody>
      </p:sp>
      <p:cxnSp>
        <p:nvCxnSpPr>
          <p:cNvPr id="7" name="Straight Connector 6"/>
          <p:cNvCxnSpPr/>
          <p:nvPr userDrawn="1"/>
        </p:nvCxnSpPr>
        <p:spPr>
          <a:xfrm>
            <a:off x="2757000" y="2880000"/>
            <a:ext cx="667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bwMode="gray">
          <a:xfrm>
            <a:off x="2288343" y="3297600"/>
            <a:ext cx="7615312" cy="2357612"/>
          </a:xfrm>
        </p:spPr>
        <p:txBody>
          <a:bodyPr/>
          <a:lstStyle>
            <a:lvl1pPr algn="ctr">
              <a:defRPr sz="5500" b="1">
                <a:solidFill>
                  <a:schemeClr val="bg1"/>
                </a:solidFill>
              </a:defRPr>
            </a:lvl1pPr>
            <a:lvl2pPr marL="0" indent="0">
              <a:buNone/>
              <a:defRPr/>
            </a:lvl2pPr>
          </a:lstStyle>
          <a:p>
            <a:pPr lvl="0"/>
            <a:r>
              <a:rPr lang="en-US"/>
              <a:t>Edit Master text styles</a:t>
            </a:r>
          </a:p>
        </p:txBody>
      </p:sp>
      <p:sp>
        <p:nvSpPr>
          <p:cNvPr id="8" name="Rectangle 7">
            <a:extLst>
              <a:ext uri="{FF2B5EF4-FFF2-40B4-BE49-F238E27FC236}">
                <a16:creationId xmlns:a16="http://schemas.microsoft.com/office/drawing/2014/main" id="{EFC6957E-E754-1048-8CFE-218BABF884DD}"/>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0" name="Picture 9" descr="A blue and white sign&#10;&#10;Description automatically generated with low confidence">
            <a:extLst>
              <a:ext uri="{FF2B5EF4-FFF2-40B4-BE49-F238E27FC236}">
                <a16:creationId xmlns:a16="http://schemas.microsoft.com/office/drawing/2014/main" id="{4234F673-A3AF-6945-9D7D-1962806DEE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4" name="TextBox 13">
            <a:extLst>
              <a:ext uri="{FF2B5EF4-FFF2-40B4-BE49-F238E27FC236}">
                <a16:creationId xmlns:a16="http://schemas.microsoft.com/office/drawing/2014/main" id="{139304F1-1A30-C446-9CA9-C1C493C72EE8}"/>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40747873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nk Divider">
    <p:bg bwMode="gray">
      <p:bgPr>
        <a:gradFill>
          <a:gsLst>
            <a:gs pos="91000">
              <a:srgbClr val="DE1B90"/>
            </a:gs>
            <a:gs pos="19000">
              <a:srgbClr val="AB0C78"/>
            </a:gs>
          </a:gsLst>
          <a:lin ang="15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57001" y="1740115"/>
            <a:ext cx="6678000" cy="1399735"/>
          </a:xfrm>
        </p:spPr>
        <p:txBody>
          <a:bodyPr/>
          <a:lstStyle>
            <a:lvl1pPr algn="ctr">
              <a:defRPr sz="12450">
                <a:ln>
                  <a:solidFill>
                    <a:schemeClr val="bg1"/>
                  </a:solidFill>
                </a:ln>
                <a:noFill/>
              </a:defRPr>
            </a:lvl1pPr>
          </a:lstStyle>
          <a:p>
            <a:r>
              <a:rPr lang="en-US" dirty="0"/>
              <a:t>00</a:t>
            </a:r>
            <a:endParaRPr lang="en-GB" dirty="0"/>
          </a:p>
        </p:txBody>
      </p:sp>
      <p:cxnSp>
        <p:nvCxnSpPr>
          <p:cNvPr id="7" name="Straight Connector 6"/>
          <p:cNvCxnSpPr/>
          <p:nvPr userDrawn="1"/>
        </p:nvCxnSpPr>
        <p:spPr>
          <a:xfrm>
            <a:off x="2757000" y="3417328"/>
            <a:ext cx="667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bwMode="gray">
          <a:xfrm>
            <a:off x="2288343" y="3834928"/>
            <a:ext cx="7615312" cy="812485"/>
          </a:xfrm>
        </p:spPr>
        <p:txBody>
          <a:bodyPr/>
          <a:lstStyle>
            <a:lvl1pPr algn="ctr">
              <a:defRPr sz="5500" b="1">
                <a:solidFill>
                  <a:schemeClr val="bg1"/>
                </a:solidFill>
              </a:defRPr>
            </a:lvl1pPr>
            <a:lvl2pPr marL="0" indent="0">
              <a:buNone/>
              <a:defRPr/>
            </a:lvl2pPr>
          </a:lstStyle>
          <a:p>
            <a:pPr lvl="0"/>
            <a:r>
              <a:rPr lang="en-US" dirty="0"/>
              <a:t>Edit Master text styles</a:t>
            </a:r>
          </a:p>
        </p:txBody>
      </p:sp>
      <p:sp>
        <p:nvSpPr>
          <p:cNvPr id="14" name="Rectangle 13">
            <a:extLst>
              <a:ext uri="{FF2B5EF4-FFF2-40B4-BE49-F238E27FC236}">
                <a16:creationId xmlns:a16="http://schemas.microsoft.com/office/drawing/2014/main" id="{27F7220A-0A94-DC4E-A825-7578CD263E77}"/>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5" name="Picture 14" descr="A blue and white sign&#10;&#10;Description automatically generated with low confidence">
            <a:extLst>
              <a:ext uri="{FF2B5EF4-FFF2-40B4-BE49-F238E27FC236}">
                <a16:creationId xmlns:a16="http://schemas.microsoft.com/office/drawing/2014/main" id="{2E0254C2-CA3C-0644-AC69-BF023D8BAE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6" name="TextBox 15">
            <a:extLst>
              <a:ext uri="{FF2B5EF4-FFF2-40B4-BE49-F238E27FC236}">
                <a16:creationId xmlns:a16="http://schemas.microsoft.com/office/drawing/2014/main" id="{D6DC3E40-CEBD-7540-9E70-4E640933D2AF}"/>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41861991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me Divider">
    <p:bg bwMode="gray">
      <p:bgPr>
        <a:gradFill>
          <a:gsLst>
            <a:gs pos="91000">
              <a:srgbClr val="C1D82F"/>
            </a:gs>
            <a:gs pos="19000">
              <a:srgbClr val="8BA616"/>
            </a:gs>
          </a:gsLst>
          <a:lin ang="15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57001" y="1740115"/>
            <a:ext cx="6678000" cy="1399735"/>
          </a:xfrm>
        </p:spPr>
        <p:txBody>
          <a:bodyPr/>
          <a:lstStyle>
            <a:lvl1pPr algn="ctr">
              <a:defRPr sz="12450">
                <a:ln>
                  <a:solidFill>
                    <a:schemeClr val="bg1"/>
                  </a:solidFill>
                </a:ln>
                <a:noFill/>
              </a:defRPr>
            </a:lvl1pPr>
          </a:lstStyle>
          <a:p>
            <a:r>
              <a:rPr lang="en-US" dirty="0"/>
              <a:t>00</a:t>
            </a:r>
            <a:endParaRPr lang="en-GB" dirty="0"/>
          </a:p>
        </p:txBody>
      </p:sp>
      <p:cxnSp>
        <p:nvCxnSpPr>
          <p:cNvPr id="7" name="Straight Connector 6"/>
          <p:cNvCxnSpPr/>
          <p:nvPr userDrawn="1"/>
        </p:nvCxnSpPr>
        <p:spPr>
          <a:xfrm>
            <a:off x="2757000" y="3417328"/>
            <a:ext cx="667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bwMode="gray">
          <a:xfrm>
            <a:off x="2288343" y="3834928"/>
            <a:ext cx="7615312" cy="812485"/>
          </a:xfrm>
        </p:spPr>
        <p:txBody>
          <a:bodyPr/>
          <a:lstStyle>
            <a:lvl1pPr algn="ctr">
              <a:defRPr sz="5500" b="1">
                <a:solidFill>
                  <a:schemeClr val="bg1"/>
                </a:solidFill>
              </a:defRPr>
            </a:lvl1pPr>
            <a:lvl2pPr marL="0" indent="0">
              <a:buNone/>
              <a:defRPr/>
            </a:lvl2pPr>
          </a:lstStyle>
          <a:p>
            <a:pPr lvl="0"/>
            <a:r>
              <a:rPr lang="en-US" dirty="0"/>
              <a:t>Edit Master text styles</a:t>
            </a:r>
          </a:p>
        </p:txBody>
      </p:sp>
      <p:sp>
        <p:nvSpPr>
          <p:cNvPr id="14" name="Rectangle 13">
            <a:extLst>
              <a:ext uri="{FF2B5EF4-FFF2-40B4-BE49-F238E27FC236}">
                <a16:creationId xmlns:a16="http://schemas.microsoft.com/office/drawing/2014/main" id="{F80C60FC-3D0B-D24B-AF33-10B794855045}"/>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5" name="Picture 14" descr="A blue and white sign&#10;&#10;Description automatically generated with low confidence">
            <a:extLst>
              <a:ext uri="{FF2B5EF4-FFF2-40B4-BE49-F238E27FC236}">
                <a16:creationId xmlns:a16="http://schemas.microsoft.com/office/drawing/2014/main" id="{769893E5-BAB9-8840-AC2C-BE3866BC66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6" name="TextBox 15">
            <a:extLst>
              <a:ext uri="{FF2B5EF4-FFF2-40B4-BE49-F238E27FC236}">
                <a16:creationId xmlns:a16="http://schemas.microsoft.com/office/drawing/2014/main" id="{99D54047-88DD-ED46-9D83-8B0618C138F6}"/>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22380147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Uni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6092929" cy="6293052"/>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546534" y="4189626"/>
            <a:ext cx="5007732" cy="1342800"/>
          </a:xfrm>
        </p:spPr>
        <p:txBody>
          <a:bodyPr/>
          <a:lstStyle>
            <a:lvl1pPr>
              <a:defRPr sz="4500">
                <a:solidFill>
                  <a:schemeClr val="bg1"/>
                </a:solidFill>
              </a:defRPr>
            </a:lvl1pPr>
          </a:lstStyle>
          <a:p>
            <a:r>
              <a:rPr lang="en-US" dirty="0"/>
              <a:t>Click to edit Master title style</a:t>
            </a:r>
            <a:endParaRPr lang="en-GB" dirty="0"/>
          </a:p>
        </p:txBody>
      </p:sp>
      <p:sp>
        <p:nvSpPr>
          <p:cNvPr id="9" name="Text Placeholder 8"/>
          <p:cNvSpPr>
            <a:spLocks noGrp="1"/>
          </p:cNvSpPr>
          <p:nvPr>
            <p:ph type="body" sz="quarter" idx="14"/>
          </p:nvPr>
        </p:nvSpPr>
        <p:spPr>
          <a:xfrm>
            <a:off x="546533" y="5728104"/>
            <a:ext cx="5007733" cy="397859"/>
          </a:xfrm>
        </p:spPr>
        <p:txBody>
          <a:bodyPr/>
          <a:lstStyle>
            <a:lvl1pPr>
              <a:defRPr b="1">
                <a:solidFill>
                  <a:schemeClr val="bg1"/>
                </a:solidFill>
              </a:defRPr>
            </a:lvl1pPr>
          </a:lstStyle>
          <a:p>
            <a:pPr lvl="0"/>
            <a:r>
              <a:rPr lang="en-US" dirty="0"/>
              <a:t>Edit Master text styles</a:t>
            </a:r>
          </a:p>
        </p:txBody>
      </p:sp>
      <p:sp>
        <p:nvSpPr>
          <p:cNvPr id="11" name="Rectangle 10"/>
          <p:cNvSpPr/>
          <p:nvPr userDrawn="1"/>
        </p:nvSpPr>
        <p:spPr>
          <a:xfrm>
            <a:off x="9141600" y="0"/>
            <a:ext cx="3045600" cy="31640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6092929" y="3164088"/>
            <a:ext cx="3048671" cy="31289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4"/>
          <p:cNvSpPr>
            <a:spLocks noGrp="1"/>
          </p:cNvSpPr>
          <p:nvPr>
            <p:ph type="body" sz="quarter" idx="15"/>
          </p:nvPr>
        </p:nvSpPr>
        <p:spPr>
          <a:xfrm>
            <a:off x="6275705" y="253279"/>
            <a:ext cx="2685416" cy="2343152"/>
          </a:xfrm>
        </p:spPr>
        <p:txBody>
          <a:bodyPr anchor="ctr"/>
          <a:lstStyle>
            <a:lvl1pPr algn="ctr">
              <a:defRPr sz="3500" b="1">
                <a:solidFill>
                  <a:schemeClr val="accent2"/>
                </a:solidFill>
              </a:defRPr>
            </a:lvl1pPr>
            <a:lvl2pPr marL="0" indent="0" algn="ctr">
              <a:buNone/>
              <a:defRPr sz="2100">
                <a:solidFill>
                  <a:schemeClr val="accent2"/>
                </a:solidFill>
              </a:defRPr>
            </a:lvl2pPr>
          </a:lstStyle>
          <a:p>
            <a:pPr lvl="0"/>
            <a:r>
              <a:rPr lang="en-US" dirty="0"/>
              <a:t>Edit Master text styles</a:t>
            </a:r>
          </a:p>
          <a:p>
            <a:pPr lvl="1"/>
            <a:r>
              <a:rPr lang="en-US" dirty="0"/>
              <a:t>Second level</a:t>
            </a:r>
          </a:p>
        </p:txBody>
      </p:sp>
      <p:sp>
        <p:nvSpPr>
          <p:cNvPr id="16" name="Text Placeholder 14"/>
          <p:cNvSpPr>
            <a:spLocks noGrp="1"/>
          </p:cNvSpPr>
          <p:nvPr>
            <p:ph type="body" sz="quarter" idx="16"/>
          </p:nvPr>
        </p:nvSpPr>
        <p:spPr>
          <a:xfrm>
            <a:off x="9320158" y="268242"/>
            <a:ext cx="2698860" cy="2343152"/>
          </a:xfrm>
        </p:spPr>
        <p:txBody>
          <a:bodyPr anchor="ctr"/>
          <a:lstStyle>
            <a:lvl1pPr algn="ctr">
              <a:defRPr sz="3500" b="1">
                <a:solidFill>
                  <a:schemeClr val="accent1"/>
                </a:solidFill>
              </a:defRPr>
            </a:lvl1pPr>
            <a:lvl2pPr marL="0" indent="0" algn="ctr">
              <a:buNone/>
              <a:defRPr sz="2100">
                <a:solidFill>
                  <a:schemeClr val="accent1"/>
                </a:solidFill>
              </a:defRPr>
            </a:lvl2pPr>
          </a:lstStyle>
          <a:p>
            <a:pPr lvl="0"/>
            <a:r>
              <a:rPr lang="en-US" dirty="0"/>
              <a:t>Edit Master text styles</a:t>
            </a:r>
          </a:p>
          <a:p>
            <a:pPr lvl="1"/>
            <a:r>
              <a:rPr lang="en-US" dirty="0"/>
              <a:t>Second level</a:t>
            </a:r>
          </a:p>
        </p:txBody>
      </p:sp>
      <p:sp>
        <p:nvSpPr>
          <p:cNvPr id="17" name="Text Placeholder 14"/>
          <p:cNvSpPr>
            <a:spLocks noGrp="1"/>
          </p:cNvSpPr>
          <p:nvPr>
            <p:ph type="body" sz="quarter" idx="17"/>
          </p:nvPr>
        </p:nvSpPr>
        <p:spPr>
          <a:xfrm>
            <a:off x="6274558" y="3372020"/>
            <a:ext cx="2687708" cy="2343152"/>
          </a:xfrm>
        </p:spPr>
        <p:txBody>
          <a:bodyPr anchor="ctr"/>
          <a:lstStyle>
            <a:lvl1pPr algn="ctr">
              <a:defRPr sz="3500" b="1">
                <a:solidFill>
                  <a:schemeClr val="accent1"/>
                </a:solidFill>
              </a:defRPr>
            </a:lvl1pPr>
            <a:lvl2pPr marL="0" indent="0" algn="ctr">
              <a:buNone/>
              <a:defRPr sz="2100">
                <a:solidFill>
                  <a:schemeClr val="accent1"/>
                </a:solidFill>
              </a:defRPr>
            </a:lvl2pPr>
          </a:lstStyle>
          <a:p>
            <a:pPr lvl="0"/>
            <a:r>
              <a:rPr lang="en-US" dirty="0"/>
              <a:t>Edit Master text styles</a:t>
            </a:r>
          </a:p>
          <a:p>
            <a:pPr lvl="1"/>
            <a:r>
              <a:rPr lang="en-US" dirty="0"/>
              <a:t>Second level</a:t>
            </a:r>
          </a:p>
        </p:txBody>
      </p:sp>
      <p:sp>
        <p:nvSpPr>
          <p:cNvPr id="18" name="Text Placeholder 14"/>
          <p:cNvSpPr>
            <a:spLocks noGrp="1"/>
          </p:cNvSpPr>
          <p:nvPr>
            <p:ph type="body" sz="quarter" idx="18"/>
          </p:nvPr>
        </p:nvSpPr>
        <p:spPr>
          <a:xfrm>
            <a:off x="9320158" y="3365992"/>
            <a:ext cx="2698860" cy="2343152"/>
          </a:xfrm>
        </p:spPr>
        <p:txBody>
          <a:bodyPr anchor="ctr"/>
          <a:lstStyle>
            <a:lvl1pPr algn="ctr">
              <a:defRPr sz="3500" b="1">
                <a:solidFill>
                  <a:schemeClr val="accent2"/>
                </a:solidFill>
              </a:defRPr>
            </a:lvl1pPr>
            <a:lvl2pPr marL="0" indent="0" algn="ctr">
              <a:buNone/>
              <a:defRPr sz="2100">
                <a:solidFill>
                  <a:schemeClr val="accent2"/>
                </a:solidFill>
              </a:defRPr>
            </a:lvl2pPr>
          </a:lstStyle>
          <a:p>
            <a:pPr lvl="0"/>
            <a:r>
              <a:rPr lang="en-US" dirty="0"/>
              <a:t>Edit Master text styles</a:t>
            </a:r>
          </a:p>
          <a:p>
            <a:pPr lvl="1"/>
            <a:r>
              <a:rPr lang="en-US" dirty="0"/>
              <a:t>Second level</a:t>
            </a:r>
          </a:p>
        </p:txBody>
      </p:sp>
      <p:sp>
        <p:nvSpPr>
          <p:cNvPr id="19" name="Text Placeholder 14"/>
          <p:cNvSpPr>
            <a:spLocks noGrp="1"/>
          </p:cNvSpPr>
          <p:nvPr>
            <p:ph type="body" sz="quarter" idx="19"/>
          </p:nvPr>
        </p:nvSpPr>
        <p:spPr>
          <a:xfrm>
            <a:off x="6275705" y="2804616"/>
            <a:ext cx="2685415" cy="277589"/>
          </a:xfrm>
        </p:spPr>
        <p:txBody>
          <a:bodyPr anchor="t"/>
          <a:lstStyle>
            <a:lvl1pPr algn="l">
              <a:defRPr sz="900">
                <a:solidFill>
                  <a:schemeClr val="accent2"/>
                </a:solidFill>
              </a:defRPr>
            </a:lvl1pPr>
            <a:lvl2pPr marL="0" indent="0" algn="ctr">
              <a:buNone/>
              <a:defRPr sz="2100"/>
            </a:lvl2pPr>
          </a:lstStyle>
          <a:p>
            <a:pPr lvl="0"/>
            <a:r>
              <a:rPr lang="en-US" dirty="0"/>
              <a:t>Edit Master text styles</a:t>
            </a:r>
          </a:p>
        </p:txBody>
      </p:sp>
      <p:sp>
        <p:nvSpPr>
          <p:cNvPr id="20" name="Text Placeholder 14"/>
          <p:cNvSpPr>
            <a:spLocks noGrp="1"/>
          </p:cNvSpPr>
          <p:nvPr>
            <p:ph type="body" sz="quarter" idx="20"/>
          </p:nvPr>
        </p:nvSpPr>
        <p:spPr>
          <a:xfrm>
            <a:off x="9321305" y="2807523"/>
            <a:ext cx="2685415" cy="277589"/>
          </a:xfrm>
        </p:spPr>
        <p:txBody>
          <a:bodyPr anchor="t"/>
          <a:lstStyle>
            <a:lvl1pPr algn="l">
              <a:defRPr sz="900">
                <a:solidFill>
                  <a:schemeClr val="accent1"/>
                </a:solidFill>
              </a:defRPr>
            </a:lvl1pPr>
            <a:lvl2pPr marL="0" indent="0" algn="ctr">
              <a:buNone/>
              <a:defRPr sz="2100"/>
            </a:lvl2pPr>
          </a:lstStyle>
          <a:p>
            <a:pPr lvl="0"/>
            <a:r>
              <a:rPr lang="en-US" dirty="0"/>
              <a:t>Edit Master text styles</a:t>
            </a:r>
          </a:p>
        </p:txBody>
      </p:sp>
      <p:sp>
        <p:nvSpPr>
          <p:cNvPr id="21" name="Text Placeholder 14"/>
          <p:cNvSpPr>
            <a:spLocks noGrp="1"/>
          </p:cNvSpPr>
          <p:nvPr>
            <p:ph type="body" sz="quarter" idx="21"/>
          </p:nvPr>
        </p:nvSpPr>
        <p:spPr>
          <a:xfrm>
            <a:off x="6274557" y="5911300"/>
            <a:ext cx="2685415" cy="277589"/>
          </a:xfrm>
        </p:spPr>
        <p:txBody>
          <a:bodyPr anchor="t"/>
          <a:lstStyle>
            <a:lvl1pPr algn="l">
              <a:defRPr sz="900">
                <a:solidFill>
                  <a:schemeClr val="accent1"/>
                </a:solidFill>
              </a:defRPr>
            </a:lvl1pPr>
            <a:lvl2pPr marL="0" indent="0" algn="ctr">
              <a:buNone/>
              <a:defRPr sz="2100"/>
            </a:lvl2pPr>
          </a:lstStyle>
          <a:p>
            <a:pPr lvl="0"/>
            <a:r>
              <a:rPr lang="en-US" dirty="0"/>
              <a:t>Edit Master text styles</a:t>
            </a:r>
          </a:p>
        </p:txBody>
      </p:sp>
      <p:sp>
        <p:nvSpPr>
          <p:cNvPr id="22" name="Text Placeholder 14"/>
          <p:cNvSpPr>
            <a:spLocks noGrp="1"/>
          </p:cNvSpPr>
          <p:nvPr>
            <p:ph type="body" sz="quarter" idx="22"/>
          </p:nvPr>
        </p:nvSpPr>
        <p:spPr>
          <a:xfrm>
            <a:off x="9320157" y="5911301"/>
            <a:ext cx="2685415" cy="277589"/>
          </a:xfrm>
        </p:spPr>
        <p:txBody>
          <a:bodyPr anchor="t"/>
          <a:lstStyle>
            <a:lvl1pPr algn="l">
              <a:defRPr sz="900">
                <a:solidFill>
                  <a:schemeClr val="accent2"/>
                </a:solidFill>
              </a:defRPr>
            </a:lvl1pPr>
            <a:lvl2pPr marL="0" indent="0" algn="ctr">
              <a:buNone/>
              <a:defRPr sz="2100"/>
            </a:lvl2pPr>
          </a:lstStyle>
          <a:p>
            <a:pPr lvl="0"/>
            <a:r>
              <a:rPr lang="en-US" dirty="0"/>
              <a:t>Edit Master text styles</a:t>
            </a:r>
          </a:p>
        </p:txBody>
      </p:sp>
      <p:sp>
        <p:nvSpPr>
          <p:cNvPr id="23" name="Rectangle 22">
            <a:extLst>
              <a:ext uri="{FF2B5EF4-FFF2-40B4-BE49-F238E27FC236}">
                <a16:creationId xmlns:a16="http://schemas.microsoft.com/office/drawing/2014/main" id="{BF4CD45D-8670-864C-9AD3-D9879C90F47A}"/>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24" name="Picture 23" descr="A blue and white sign&#10;&#10;Description automatically generated with low confidence">
            <a:extLst>
              <a:ext uri="{FF2B5EF4-FFF2-40B4-BE49-F238E27FC236}">
                <a16:creationId xmlns:a16="http://schemas.microsoft.com/office/drawing/2014/main" id="{6E55BAAA-DB83-6041-BB9D-1A16F68457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25" name="TextBox 24">
            <a:extLst>
              <a:ext uri="{FF2B5EF4-FFF2-40B4-BE49-F238E27FC236}">
                <a16:creationId xmlns:a16="http://schemas.microsoft.com/office/drawing/2014/main" id="{0805E02D-9BF7-434B-9410-60D5073FF966}"/>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34642296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Uni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88128" y="-6220"/>
            <a:ext cx="6103871" cy="6315268"/>
          </a:xfrm>
          <a:solidFill>
            <a:schemeClr val="bg1">
              <a:lumMod val="85000"/>
            </a:schemeClr>
          </a:solidFill>
        </p:spPr>
        <p:txBody>
          <a:bodyPr/>
          <a:lstStyle/>
          <a:p>
            <a:r>
              <a:rPr lang="en-US" dirty="0"/>
              <a:t>Click icon to add picture</a:t>
            </a:r>
            <a:endParaRPr lang="en-GB" dirty="0"/>
          </a:p>
        </p:txBody>
      </p:sp>
      <p:sp>
        <p:nvSpPr>
          <p:cNvPr id="11" name="Rectangle 10"/>
          <p:cNvSpPr/>
          <p:nvPr userDrawn="1"/>
        </p:nvSpPr>
        <p:spPr>
          <a:xfrm>
            <a:off x="3051744" y="-22216"/>
            <a:ext cx="3042527"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itle 1">
            <a:extLst>
              <a:ext uri="{FF2B5EF4-FFF2-40B4-BE49-F238E27FC236}">
                <a16:creationId xmlns:a16="http://schemas.microsoft.com/office/drawing/2014/main" id="{3FE92039-2906-4D7C-B2B5-116DF4913A91}"/>
              </a:ext>
            </a:extLst>
          </p:cNvPr>
          <p:cNvSpPr>
            <a:spLocks noGrp="1"/>
          </p:cNvSpPr>
          <p:nvPr>
            <p:ph type="title"/>
          </p:nvPr>
        </p:nvSpPr>
        <p:spPr>
          <a:xfrm>
            <a:off x="6799054" y="4568389"/>
            <a:ext cx="5007732" cy="1342800"/>
          </a:xfrm>
        </p:spPr>
        <p:txBody>
          <a:bodyPr/>
          <a:lstStyle>
            <a:lvl1pPr>
              <a:defRPr sz="4500">
                <a:solidFill>
                  <a:schemeClr val="bg1"/>
                </a:solidFill>
              </a:defRPr>
            </a:lvl1pPr>
          </a:lstStyle>
          <a:p>
            <a:r>
              <a:rPr lang="en-US" dirty="0"/>
              <a:t>Click to edit Master title style</a:t>
            </a:r>
            <a:endParaRPr lang="en-GB" dirty="0"/>
          </a:p>
        </p:txBody>
      </p:sp>
      <p:sp>
        <p:nvSpPr>
          <p:cNvPr id="26" name="Text Placeholder 8">
            <a:extLst>
              <a:ext uri="{FF2B5EF4-FFF2-40B4-BE49-F238E27FC236}">
                <a16:creationId xmlns:a16="http://schemas.microsoft.com/office/drawing/2014/main" id="{B7F1DB98-8D20-42FE-B0F5-5C018E60263B}"/>
              </a:ext>
            </a:extLst>
          </p:cNvPr>
          <p:cNvSpPr>
            <a:spLocks noGrp="1"/>
          </p:cNvSpPr>
          <p:nvPr>
            <p:ph type="body" sz="quarter" idx="14"/>
          </p:nvPr>
        </p:nvSpPr>
        <p:spPr>
          <a:xfrm>
            <a:off x="6799052" y="5911189"/>
            <a:ext cx="5007733" cy="397859"/>
          </a:xfrm>
        </p:spPr>
        <p:txBody>
          <a:bodyPr/>
          <a:lstStyle>
            <a:lvl1pPr>
              <a:defRPr b="1">
                <a:solidFill>
                  <a:schemeClr val="bg1"/>
                </a:solidFill>
              </a:defRPr>
            </a:lvl1pPr>
          </a:lstStyle>
          <a:p>
            <a:pPr lvl="0"/>
            <a:r>
              <a:rPr lang="en-US" dirty="0"/>
              <a:t>Edit Master text styles</a:t>
            </a:r>
          </a:p>
        </p:txBody>
      </p:sp>
      <p:sp>
        <p:nvSpPr>
          <p:cNvPr id="58" name="Rectangle 57">
            <a:extLst>
              <a:ext uri="{FF2B5EF4-FFF2-40B4-BE49-F238E27FC236}">
                <a16:creationId xmlns:a16="http://schemas.microsoft.com/office/drawing/2014/main" id="{2325F60F-6D6F-FF49-99E4-78F731D13B50}"/>
              </a:ext>
            </a:extLst>
          </p:cNvPr>
          <p:cNvSpPr/>
          <p:nvPr userDrawn="1"/>
        </p:nvSpPr>
        <p:spPr>
          <a:xfrm>
            <a:off x="3048671" y="0"/>
            <a:ext cx="3045600" cy="31640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C65F5723-6C1D-6249-9BD8-5FF907D09453}"/>
              </a:ext>
            </a:extLst>
          </p:cNvPr>
          <p:cNvSpPr/>
          <p:nvPr userDrawn="1"/>
        </p:nvSpPr>
        <p:spPr>
          <a:xfrm>
            <a:off x="0" y="3164088"/>
            <a:ext cx="3048671" cy="31289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 Placeholder 14">
            <a:extLst>
              <a:ext uri="{FF2B5EF4-FFF2-40B4-BE49-F238E27FC236}">
                <a16:creationId xmlns:a16="http://schemas.microsoft.com/office/drawing/2014/main" id="{D6AF3070-F1C6-2C44-A0DA-5FFB15E7C181}"/>
              </a:ext>
            </a:extLst>
          </p:cNvPr>
          <p:cNvSpPr>
            <a:spLocks noGrp="1"/>
          </p:cNvSpPr>
          <p:nvPr>
            <p:ph type="body" sz="quarter" idx="15"/>
          </p:nvPr>
        </p:nvSpPr>
        <p:spPr>
          <a:xfrm>
            <a:off x="182776" y="253279"/>
            <a:ext cx="2685416" cy="2343152"/>
          </a:xfrm>
        </p:spPr>
        <p:txBody>
          <a:bodyPr anchor="ctr"/>
          <a:lstStyle>
            <a:lvl1pPr algn="ctr">
              <a:defRPr sz="3500" b="1">
                <a:solidFill>
                  <a:schemeClr val="accent2"/>
                </a:solidFill>
              </a:defRPr>
            </a:lvl1pPr>
            <a:lvl2pPr marL="0" indent="0" algn="ctr">
              <a:buNone/>
              <a:defRPr sz="2100">
                <a:solidFill>
                  <a:schemeClr val="accent2"/>
                </a:solidFill>
              </a:defRPr>
            </a:lvl2pPr>
          </a:lstStyle>
          <a:p>
            <a:pPr lvl="0"/>
            <a:r>
              <a:rPr lang="en-US" dirty="0"/>
              <a:t>Edit Master text styles</a:t>
            </a:r>
          </a:p>
          <a:p>
            <a:pPr lvl="1"/>
            <a:r>
              <a:rPr lang="en-US" dirty="0"/>
              <a:t>Second level</a:t>
            </a:r>
          </a:p>
        </p:txBody>
      </p:sp>
      <p:sp>
        <p:nvSpPr>
          <p:cNvPr id="61" name="Text Placeholder 14">
            <a:extLst>
              <a:ext uri="{FF2B5EF4-FFF2-40B4-BE49-F238E27FC236}">
                <a16:creationId xmlns:a16="http://schemas.microsoft.com/office/drawing/2014/main" id="{4D9973D7-2200-D24B-A15F-DD317FD5540B}"/>
              </a:ext>
            </a:extLst>
          </p:cNvPr>
          <p:cNvSpPr>
            <a:spLocks noGrp="1"/>
          </p:cNvSpPr>
          <p:nvPr>
            <p:ph type="body" sz="quarter" idx="16"/>
          </p:nvPr>
        </p:nvSpPr>
        <p:spPr>
          <a:xfrm>
            <a:off x="3227229" y="268242"/>
            <a:ext cx="2698860" cy="2343152"/>
          </a:xfrm>
        </p:spPr>
        <p:txBody>
          <a:bodyPr anchor="ctr"/>
          <a:lstStyle>
            <a:lvl1pPr algn="ctr">
              <a:defRPr sz="3500" b="1">
                <a:solidFill>
                  <a:schemeClr val="accent1"/>
                </a:solidFill>
              </a:defRPr>
            </a:lvl1pPr>
            <a:lvl2pPr marL="0" indent="0" algn="ctr">
              <a:buNone/>
              <a:defRPr sz="2100">
                <a:solidFill>
                  <a:schemeClr val="accent1"/>
                </a:solidFill>
              </a:defRPr>
            </a:lvl2pPr>
          </a:lstStyle>
          <a:p>
            <a:pPr lvl="0"/>
            <a:r>
              <a:rPr lang="en-US" dirty="0"/>
              <a:t>Edit Master text styles</a:t>
            </a:r>
          </a:p>
          <a:p>
            <a:pPr lvl="1"/>
            <a:r>
              <a:rPr lang="en-US" dirty="0"/>
              <a:t>Second level</a:t>
            </a:r>
          </a:p>
        </p:txBody>
      </p:sp>
      <p:sp>
        <p:nvSpPr>
          <p:cNvPr id="62" name="Text Placeholder 14">
            <a:extLst>
              <a:ext uri="{FF2B5EF4-FFF2-40B4-BE49-F238E27FC236}">
                <a16:creationId xmlns:a16="http://schemas.microsoft.com/office/drawing/2014/main" id="{FA6A7671-F450-3E4B-BDC1-DFCFB0CB9497}"/>
              </a:ext>
            </a:extLst>
          </p:cNvPr>
          <p:cNvSpPr>
            <a:spLocks noGrp="1"/>
          </p:cNvSpPr>
          <p:nvPr>
            <p:ph type="body" sz="quarter" idx="17"/>
          </p:nvPr>
        </p:nvSpPr>
        <p:spPr>
          <a:xfrm>
            <a:off x="181629" y="3372020"/>
            <a:ext cx="2687708" cy="2343152"/>
          </a:xfrm>
        </p:spPr>
        <p:txBody>
          <a:bodyPr anchor="ctr"/>
          <a:lstStyle>
            <a:lvl1pPr algn="ctr">
              <a:defRPr sz="3500" b="1">
                <a:solidFill>
                  <a:schemeClr val="accent1"/>
                </a:solidFill>
              </a:defRPr>
            </a:lvl1pPr>
            <a:lvl2pPr marL="0" indent="0" algn="ctr">
              <a:buNone/>
              <a:defRPr sz="2100">
                <a:solidFill>
                  <a:schemeClr val="accent1"/>
                </a:solidFill>
              </a:defRPr>
            </a:lvl2pPr>
          </a:lstStyle>
          <a:p>
            <a:pPr lvl="0"/>
            <a:r>
              <a:rPr lang="en-US" dirty="0"/>
              <a:t>Edit Master text styles</a:t>
            </a:r>
          </a:p>
          <a:p>
            <a:pPr lvl="1"/>
            <a:r>
              <a:rPr lang="en-US" dirty="0"/>
              <a:t>Second level</a:t>
            </a:r>
          </a:p>
        </p:txBody>
      </p:sp>
      <p:sp>
        <p:nvSpPr>
          <p:cNvPr id="63" name="Text Placeholder 14">
            <a:extLst>
              <a:ext uri="{FF2B5EF4-FFF2-40B4-BE49-F238E27FC236}">
                <a16:creationId xmlns:a16="http://schemas.microsoft.com/office/drawing/2014/main" id="{A15DE179-F725-7542-A5A2-62BA6036DD33}"/>
              </a:ext>
            </a:extLst>
          </p:cNvPr>
          <p:cNvSpPr>
            <a:spLocks noGrp="1"/>
          </p:cNvSpPr>
          <p:nvPr>
            <p:ph type="body" sz="quarter" idx="18"/>
          </p:nvPr>
        </p:nvSpPr>
        <p:spPr>
          <a:xfrm>
            <a:off x="3227229" y="3365992"/>
            <a:ext cx="2698860" cy="2343152"/>
          </a:xfrm>
        </p:spPr>
        <p:txBody>
          <a:bodyPr anchor="ctr"/>
          <a:lstStyle>
            <a:lvl1pPr algn="ctr">
              <a:defRPr sz="3500" b="1">
                <a:solidFill>
                  <a:schemeClr val="accent2"/>
                </a:solidFill>
              </a:defRPr>
            </a:lvl1pPr>
            <a:lvl2pPr marL="0" indent="0" algn="ctr">
              <a:buNone/>
              <a:defRPr sz="2100">
                <a:solidFill>
                  <a:schemeClr val="accent2"/>
                </a:solidFill>
              </a:defRPr>
            </a:lvl2pPr>
          </a:lstStyle>
          <a:p>
            <a:pPr lvl="0"/>
            <a:r>
              <a:rPr lang="en-US" dirty="0"/>
              <a:t>Edit Master text styles</a:t>
            </a:r>
          </a:p>
          <a:p>
            <a:pPr lvl="1"/>
            <a:r>
              <a:rPr lang="en-US" dirty="0"/>
              <a:t>Second level</a:t>
            </a:r>
          </a:p>
        </p:txBody>
      </p:sp>
      <p:sp>
        <p:nvSpPr>
          <p:cNvPr id="64" name="Text Placeholder 14">
            <a:extLst>
              <a:ext uri="{FF2B5EF4-FFF2-40B4-BE49-F238E27FC236}">
                <a16:creationId xmlns:a16="http://schemas.microsoft.com/office/drawing/2014/main" id="{B2B2209E-2B14-924C-882A-8F317351C5D7}"/>
              </a:ext>
            </a:extLst>
          </p:cNvPr>
          <p:cNvSpPr>
            <a:spLocks noGrp="1"/>
          </p:cNvSpPr>
          <p:nvPr>
            <p:ph type="body" sz="quarter" idx="19"/>
          </p:nvPr>
        </p:nvSpPr>
        <p:spPr>
          <a:xfrm>
            <a:off x="182776" y="2804616"/>
            <a:ext cx="2685415" cy="277589"/>
          </a:xfrm>
        </p:spPr>
        <p:txBody>
          <a:bodyPr anchor="t"/>
          <a:lstStyle>
            <a:lvl1pPr algn="l">
              <a:defRPr sz="900">
                <a:solidFill>
                  <a:schemeClr val="accent2"/>
                </a:solidFill>
              </a:defRPr>
            </a:lvl1pPr>
            <a:lvl2pPr marL="0" indent="0" algn="ctr">
              <a:buNone/>
              <a:defRPr sz="2100"/>
            </a:lvl2pPr>
          </a:lstStyle>
          <a:p>
            <a:pPr lvl="0"/>
            <a:r>
              <a:rPr lang="en-US" dirty="0"/>
              <a:t>Edit Master text styles</a:t>
            </a:r>
          </a:p>
        </p:txBody>
      </p:sp>
      <p:sp>
        <p:nvSpPr>
          <p:cNvPr id="65" name="Text Placeholder 14">
            <a:extLst>
              <a:ext uri="{FF2B5EF4-FFF2-40B4-BE49-F238E27FC236}">
                <a16:creationId xmlns:a16="http://schemas.microsoft.com/office/drawing/2014/main" id="{BF7F86CA-809B-1F42-9F24-03DF4031E6C6}"/>
              </a:ext>
            </a:extLst>
          </p:cNvPr>
          <p:cNvSpPr>
            <a:spLocks noGrp="1"/>
          </p:cNvSpPr>
          <p:nvPr>
            <p:ph type="body" sz="quarter" idx="20"/>
          </p:nvPr>
        </p:nvSpPr>
        <p:spPr>
          <a:xfrm>
            <a:off x="3228376" y="2807523"/>
            <a:ext cx="2685415" cy="277589"/>
          </a:xfrm>
        </p:spPr>
        <p:txBody>
          <a:bodyPr anchor="t"/>
          <a:lstStyle>
            <a:lvl1pPr algn="l">
              <a:defRPr sz="900">
                <a:solidFill>
                  <a:schemeClr val="accent1"/>
                </a:solidFill>
              </a:defRPr>
            </a:lvl1pPr>
            <a:lvl2pPr marL="0" indent="0" algn="ctr">
              <a:buNone/>
              <a:defRPr sz="2100"/>
            </a:lvl2pPr>
          </a:lstStyle>
          <a:p>
            <a:pPr lvl="0"/>
            <a:r>
              <a:rPr lang="en-US" dirty="0"/>
              <a:t>Edit Master text styles</a:t>
            </a:r>
          </a:p>
        </p:txBody>
      </p:sp>
      <p:sp>
        <p:nvSpPr>
          <p:cNvPr id="66" name="Text Placeholder 14">
            <a:extLst>
              <a:ext uri="{FF2B5EF4-FFF2-40B4-BE49-F238E27FC236}">
                <a16:creationId xmlns:a16="http://schemas.microsoft.com/office/drawing/2014/main" id="{A8B48113-59C3-4048-908C-212BB2125CA6}"/>
              </a:ext>
            </a:extLst>
          </p:cNvPr>
          <p:cNvSpPr>
            <a:spLocks noGrp="1"/>
          </p:cNvSpPr>
          <p:nvPr>
            <p:ph type="body" sz="quarter" idx="23"/>
          </p:nvPr>
        </p:nvSpPr>
        <p:spPr>
          <a:xfrm>
            <a:off x="181628" y="5911300"/>
            <a:ext cx="2685415" cy="277589"/>
          </a:xfrm>
        </p:spPr>
        <p:txBody>
          <a:bodyPr anchor="t"/>
          <a:lstStyle>
            <a:lvl1pPr algn="l">
              <a:defRPr sz="900">
                <a:solidFill>
                  <a:schemeClr val="accent1"/>
                </a:solidFill>
              </a:defRPr>
            </a:lvl1pPr>
            <a:lvl2pPr marL="0" indent="0" algn="ctr">
              <a:buNone/>
              <a:defRPr sz="2100"/>
            </a:lvl2pPr>
          </a:lstStyle>
          <a:p>
            <a:pPr lvl="0"/>
            <a:r>
              <a:rPr lang="en-US" dirty="0"/>
              <a:t>Edit Master text styles</a:t>
            </a:r>
          </a:p>
        </p:txBody>
      </p:sp>
      <p:sp>
        <p:nvSpPr>
          <p:cNvPr id="67" name="Text Placeholder 14">
            <a:extLst>
              <a:ext uri="{FF2B5EF4-FFF2-40B4-BE49-F238E27FC236}">
                <a16:creationId xmlns:a16="http://schemas.microsoft.com/office/drawing/2014/main" id="{07C04B03-4E03-A943-8D22-6EE08B96EA64}"/>
              </a:ext>
            </a:extLst>
          </p:cNvPr>
          <p:cNvSpPr>
            <a:spLocks noGrp="1"/>
          </p:cNvSpPr>
          <p:nvPr>
            <p:ph type="body" sz="quarter" idx="24"/>
          </p:nvPr>
        </p:nvSpPr>
        <p:spPr>
          <a:xfrm>
            <a:off x="3227228" y="5911301"/>
            <a:ext cx="2685415" cy="277589"/>
          </a:xfrm>
        </p:spPr>
        <p:txBody>
          <a:bodyPr anchor="t"/>
          <a:lstStyle>
            <a:lvl1pPr algn="l">
              <a:defRPr sz="900">
                <a:solidFill>
                  <a:schemeClr val="accent2"/>
                </a:solidFill>
              </a:defRPr>
            </a:lvl1pPr>
            <a:lvl2pPr marL="0" indent="0" algn="ctr">
              <a:buNone/>
              <a:defRPr sz="2100"/>
            </a:lvl2pPr>
          </a:lstStyle>
          <a:p>
            <a:pPr lvl="0"/>
            <a:r>
              <a:rPr lang="en-US" dirty="0"/>
              <a:t>Edit Master text styles</a:t>
            </a:r>
          </a:p>
        </p:txBody>
      </p:sp>
      <p:sp>
        <p:nvSpPr>
          <p:cNvPr id="28" name="Rectangle 27">
            <a:extLst>
              <a:ext uri="{FF2B5EF4-FFF2-40B4-BE49-F238E27FC236}">
                <a16:creationId xmlns:a16="http://schemas.microsoft.com/office/drawing/2014/main" id="{5D0733F4-A64B-8746-BB40-7C68B9FE4A6C}"/>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29" name="Picture 28" descr="A blue and white sign&#10;&#10;Description automatically generated with low confidence">
            <a:extLst>
              <a:ext uri="{FF2B5EF4-FFF2-40B4-BE49-F238E27FC236}">
                <a16:creationId xmlns:a16="http://schemas.microsoft.com/office/drawing/2014/main" id="{77961546-EF01-0B47-A76B-1F1F976698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30" name="TextBox 29">
            <a:extLst>
              <a:ext uri="{FF2B5EF4-FFF2-40B4-BE49-F238E27FC236}">
                <a16:creationId xmlns:a16="http://schemas.microsoft.com/office/drawing/2014/main" id="{F6914C23-7E8E-034A-8C13-926540BFEAD4}"/>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34486259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thways Webinar">
    <p:bg>
      <p:bgPr>
        <a:gradFill>
          <a:gsLst>
            <a:gs pos="16000">
              <a:schemeClr val="accent1"/>
            </a:gs>
            <a:gs pos="89000">
              <a:schemeClr val="accent2"/>
            </a:gs>
          </a:gsLst>
          <a:lin ang="135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C95B75-1966-48FF-AB19-FCECE02EFA01}"/>
              </a:ext>
            </a:extLst>
          </p:cNvPr>
          <p:cNvSpPr txBox="1"/>
          <p:nvPr userDrawn="1"/>
        </p:nvSpPr>
        <p:spPr>
          <a:xfrm>
            <a:off x="9823269" y="2812869"/>
            <a:ext cx="0" cy="0"/>
          </a:xfrm>
          <a:prstGeom prst="rect">
            <a:avLst/>
          </a:prstGeom>
        </p:spPr>
        <p:txBody>
          <a:bodyPr vert="horz" wrap="none" lIns="0" tIns="0" rIns="0" bIns="0" rtlCol="0" anchor="t">
            <a:noAutofit/>
          </a:bodyPr>
          <a:lstStyle/>
          <a:p>
            <a:endParaRPr lang="en-US" dirty="0"/>
          </a:p>
        </p:txBody>
      </p:sp>
      <p:cxnSp>
        <p:nvCxnSpPr>
          <p:cNvPr id="11" name="Straight Connector 10">
            <a:extLst>
              <a:ext uri="{FF2B5EF4-FFF2-40B4-BE49-F238E27FC236}">
                <a16:creationId xmlns:a16="http://schemas.microsoft.com/office/drawing/2014/main" id="{1A055569-DD86-4BF8-85BE-CFFD097DFF1E}"/>
              </a:ext>
            </a:extLst>
          </p:cNvPr>
          <p:cNvCxnSpPr>
            <a:cxnSpLocks/>
          </p:cNvCxnSpPr>
          <p:nvPr userDrawn="1"/>
        </p:nvCxnSpPr>
        <p:spPr>
          <a:xfrm>
            <a:off x="737715" y="3584657"/>
            <a:ext cx="105709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46BDAD4F-2F11-4EB3-8D7C-1A2BE5F708F1}"/>
              </a:ext>
            </a:extLst>
          </p:cNvPr>
          <p:cNvSpPr>
            <a:spLocks noGrp="1"/>
          </p:cNvSpPr>
          <p:nvPr>
            <p:ph type="pic" sz="quarter" idx="11"/>
          </p:nvPr>
        </p:nvSpPr>
        <p:spPr>
          <a:xfrm>
            <a:off x="6390469" y="4532209"/>
            <a:ext cx="1528763" cy="1535364"/>
          </a:xfrm>
          <a:prstGeom prst="ellipse">
            <a:avLst/>
          </a:prstGeom>
          <a:solidFill>
            <a:schemeClr val="bg1"/>
          </a:solidFill>
        </p:spPr>
        <p:txBody>
          <a:bodyPr/>
          <a:lstStyle/>
          <a:p>
            <a:r>
              <a:rPr lang="en-US" dirty="0"/>
              <a:t>Click icon to add picture</a:t>
            </a:r>
            <a:endParaRPr lang="en-GB" dirty="0"/>
          </a:p>
        </p:txBody>
      </p:sp>
      <p:sp>
        <p:nvSpPr>
          <p:cNvPr id="28" name="Picture Placeholder 24">
            <a:extLst>
              <a:ext uri="{FF2B5EF4-FFF2-40B4-BE49-F238E27FC236}">
                <a16:creationId xmlns:a16="http://schemas.microsoft.com/office/drawing/2014/main" id="{C2B2EAA3-00A4-4C4B-8FAA-E0AA36D165EE}"/>
              </a:ext>
            </a:extLst>
          </p:cNvPr>
          <p:cNvSpPr>
            <a:spLocks noGrp="1"/>
          </p:cNvSpPr>
          <p:nvPr>
            <p:ph type="pic" sz="quarter" idx="12"/>
          </p:nvPr>
        </p:nvSpPr>
        <p:spPr>
          <a:xfrm>
            <a:off x="716155" y="4678464"/>
            <a:ext cx="1528763" cy="1535364"/>
          </a:xfrm>
          <a:prstGeom prst="ellipse">
            <a:avLst/>
          </a:prstGeom>
          <a:solidFill>
            <a:schemeClr val="bg1"/>
          </a:solidFill>
        </p:spPr>
        <p:txBody>
          <a:body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E9A3D7A7-BF30-4312-B839-A5EC9B8F55EC}"/>
              </a:ext>
            </a:extLst>
          </p:cNvPr>
          <p:cNvSpPr>
            <a:spLocks noGrp="1"/>
          </p:cNvSpPr>
          <p:nvPr>
            <p:ph type="body" sz="quarter" idx="14" hasCustomPrompt="1"/>
          </p:nvPr>
        </p:nvSpPr>
        <p:spPr>
          <a:xfrm>
            <a:off x="760915" y="2743200"/>
            <a:ext cx="7716335" cy="5429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mn-lt"/>
                <a:ea typeface="+mn-ea"/>
                <a:cs typeface="+mn-cs"/>
              </a:rPr>
              <a:t>Part 2</a:t>
            </a:r>
          </a:p>
        </p:txBody>
      </p:sp>
      <p:sp>
        <p:nvSpPr>
          <p:cNvPr id="14" name="Text Placeholder 13">
            <a:extLst>
              <a:ext uri="{FF2B5EF4-FFF2-40B4-BE49-F238E27FC236}">
                <a16:creationId xmlns:a16="http://schemas.microsoft.com/office/drawing/2014/main" id="{D2589E98-6E3A-4B47-AB5C-ED990DA63EA2}"/>
              </a:ext>
            </a:extLst>
          </p:cNvPr>
          <p:cNvSpPr>
            <a:spLocks noGrp="1"/>
          </p:cNvSpPr>
          <p:nvPr>
            <p:ph type="body" sz="quarter" idx="15" hasCustomPrompt="1"/>
          </p:nvPr>
        </p:nvSpPr>
        <p:spPr>
          <a:xfrm>
            <a:off x="716155" y="3829748"/>
            <a:ext cx="2659063" cy="3429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mn-lt"/>
                <a:ea typeface="+mn-ea"/>
                <a:cs typeface="+mn-cs"/>
              </a:rPr>
              <a:t>Presented by:</a:t>
            </a:r>
          </a:p>
        </p:txBody>
      </p:sp>
      <p:sp>
        <p:nvSpPr>
          <p:cNvPr id="20" name="Text Placeholder 13">
            <a:extLst>
              <a:ext uri="{FF2B5EF4-FFF2-40B4-BE49-F238E27FC236}">
                <a16:creationId xmlns:a16="http://schemas.microsoft.com/office/drawing/2014/main" id="{2752FB82-DE1D-4035-ABFC-2FC0697FAF01}"/>
              </a:ext>
            </a:extLst>
          </p:cNvPr>
          <p:cNvSpPr>
            <a:spLocks noGrp="1"/>
          </p:cNvSpPr>
          <p:nvPr>
            <p:ph type="body" sz="quarter" idx="16" hasCustomPrompt="1"/>
          </p:nvPr>
        </p:nvSpPr>
        <p:spPr>
          <a:xfrm>
            <a:off x="2380694" y="4908784"/>
            <a:ext cx="3253694" cy="3429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mn-lt"/>
                <a:ea typeface="+mn-ea"/>
                <a:cs typeface="+mn-cs"/>
              </a:rPr>
              <a:t>Name </a:t>
            </a:r>
            <a:r>
              <a:rPr kumimoji="0" lang="en-GB" sz="2200" b="1" i="0" u="none" strike="noStrike" kern="1200" cap="none" spc="0" normalizeH="0" baseline="0" noProof="0" dirty="0" err="1">
                <a:ln>
                  <a:noFill/>
                </a:ln>
                <a:solidFill>
                  <a:prstClr val="white"/>
                </a:solidFill>
                <a:effectLst/>
                <a:uLnTx/>
                <a:uFillTx/>
                <a:latin typeface="+mn-lt"/>
                <a:ea typeface="+mn-ea"/>
                <a:cs typeface="+mn-cs"/>
              </a:rPr>
              <a:t>Name</a:t>
            </a:r>
            <a:endParaRPr kumimoji="0" lang="en-GB" sz="2200" b="1" i="0" u="none" strike="noStrike" kern="1200" cap="none" spc="0" normalizeH="0" baseline="0" noProof="0" dirty="0">
              <a:ln>
                <a:noFill/>
              </a:ln>
              <a:solidFill>
                <a:prstClr val="white"/>
              </a:solidFill>
              <a:effectLst/>
              <a:uLnTx/>
              <a:uFillTx/>
              <a:latin typeface="+mn-lt"/>
              <a:ea typeface="+mn-ea"/>
              <a:cs typeface="+mn-cs"/>
            </a:endParaRPr>
          </a:p>
        </p:txBody>
      </p:sp>
      <p:sp>
        <p:nvSpPr>
          <p:cNvPr id="19" name="Title 18">
            <a:extLst>
              <a:ext uri="{FF2B5EF4-FFF2-40B4-BE49-F238E27FC236}">
                <a16:creationId xmlns:a16="http://schemas.microsoft.com/office/drawing/2014/main" id="{AA8638E0-3D9B-4688-B36C-0DF1B7F62BDD}"/>
              </a:ext>
            </a:extLst>
          </p:cNvPr>
          <p:cNvSpPr>
            <a:spLocks noGrp="1"/>
          </p:cNvSpPr>
          <p:nvPr>
            <p:ph type="title"/>
          </p:nvPr>
        </p:nvSpPr>
        <p:spPr>
          <a:xfrm>
            <a:off x="760915" y="2012731"/>
            <a:ext cx="7868361" cy="632164"/>
          </a:xfrm>
        </p:spPr>
        <p:txBody>
          <a:bodyPr/>
          <a:lstStyle>
            <a:lvl1pPr>
              <a:defRPr sz="4000">
                <a:solidFill>
                  <a:schemeClr val="bg1"/>
                </a:solidFill>
              </a:defRPr>
            </a:lvl1pPr>
          </a:lstStyle>
          <a:p>
            <a:r>
              <a:rPr lang="en-US" dirty="0"/>
              <a:t>Click to edit Master title style</a:t>
            </a:r>
            <a:endParaRPr lang="en-GB" dirty="0"/>
          </a:p>
        </p:txBody>
      </p:sp>
      <p:sp>
        <p:nvSpPr>
          <p:cNvPr id="30" name="Text Placeholder 29">
            <a:extLst>
              <a:ext uri="{FF2B5EF4-FFF2-40B4-BE49-F238E27FC236}">
                <a16:creationId xmlns:a16="http://schemas.microsoft.com/office/drawing/2014/main" id="{304B3731-B480-48B0-B8E4-BBEB3DD4E308}"/>
              </a:ext>
            </a:extLst>
          </p:cNvPr>
          <p:cNvSpPr>
            <a:spLocks noGrp="1"/>
          </p:cNvSpPr>
          <p:nvPr>
            <p:ph type="body" sz="quarter" idx="19" hasCustomPrompt="1"/>
          </p:nvPr>
        </p:nvSpPr>
        <p:spPr>
          <a:xfrm>
            <a:off x="2381601" y="5343796"/>
            <a:ext cx="3252787" cy="69891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n-lt"/>
                <a:ea typeface="+mn-ea"/>
                <a:cs typeface="+mn-cs"/>
              </a:rPr>
              <a:t>Job role on one or two lines then centre to image height</a:t>
            </a:r>
            <a:endParaRPr kumimoji="0" lang="en-US" sz="2000" b="0" i="0" u="none" strike="noStrike" kern="1200" cap="none" spc="0" normalizeH="0" baseline="0" noProof="0" dirty="0">
              <a:ln>
                <a:noFill/>
              </a:ln>
              <a:solidFill>
                <a:prstClr val="white"/>
              </a:solidFill>
              <a:effectLst/>
              <a:uLnTx/>
              <a:uFillTx/>
              <a:latin typeface="+mn-lt"/>
              <a:ea typeface="+mn-ea"/>
              <a:cs typeface="+mn-cs"/>
            </a:endParaRPr>
          </a:p>
        </p:txBody>
      </p:sp>
      <p:sp>
        <p:nvSpPr>
          <p:cNvPr id="31" name="Text Placeholder 13">
            <a:extLst>
              <a:ext uri="{FF2B5EF4-FFF2-40B4-BE49-F238E27FC236}">
                <a16:creationId xmlns:a16="http://schemas.microsoft.com/office/drawing/2014/main" id="{0078FBA4-22C3-4B46-8B3A-A2FE502CFC70}"/>
              </a:ext>
            </a:extLst>
          </p:cNvPr>
          <p:cNvSpPr>
            <a:spLocks noGrp="1"/>
          </p:cNvSpPr>
          <p:nvPr>
            <p:ph type="body" sz="quarter" idx="20" hasCustomPrompt="1"/>
          </p:nvPr>
        </p:nvSpPr>
        <p:spPr>
          <a:xfrm>
            <a:off x="8055008" y="4855199"/>
            <a:ext cx="3253694" cy="3429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0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mn-lt"/>
                <a:ea typeface="+mn-ea"/>
                <a:cs typeface="+mn-cs"/>
              </a:rPr>
              <a:t>Name </a:t>
            </a:r>
            <a:r>
              <a:rPr kumimoji="0" lang="en-GB" sz="2200" b="1" i="0" u="none" strike="noStrike" kern="1200" cap="none" spc="0" normalizeH="0" baseline="0" noProof="0" dirty="0" err="1">
                <a:ln>
                  <a:noFill/>
                </a:ln>
                <a:solidFill>
                  <a:prstClr val="white"/>
                </a:solidFill>
                <a:effectLst/>
                <a:uLnTx/>
                <a:uFillTx/>
                <a:latin typeface="+mn-lt"/>
                <a:ea typeface="+mn-ea"/>
                <a:cs typeface="+mn-cs"/>
              </a:rPr>
              <a:t>Name</a:t>
            </a:r>
            <a:endParaRPr kumimoji="0" lang="en-GB" sz="2200" b="1" i="0" u="none" strike="noStrike" kern="1200" cap="none" spc="0" normalizeH="0" baseline="0" noProof="0" dirty="0">
              <a:ln>
                <a:noFill/>
              </a:ln>
              <a:solidFill>
                <a:prstClr val="white"/>
              </a:solidFill>
              <a:effectLst/>
              <a:uLnTx/>
              <a:uFillTx/>
              <a:latin typeface="+mn-lt"/>
              <a:ea typeface="+mn-ea"/>
              <a:cs typeface="+mn-cs"/>
            </a:endParaRPr>
          </a:p>
        </p:txBody>
      </p:sp>
      <p:sp>
        <p:nvSpPr>
          <p:cNvPr id="32" name="Text Placeholder 29">
            <a:extLst>
              <a:ext uri="{FF2B5EF4-FFF2-40B4-BE49-F238E27FC236}">
                <a16:creationId xmlns:a16="http://schemas.microsoft.com/office/drawing/2014/main" id="{FA32AA92-88D1-4BCE-9B5B-426ABDA1D2F1}"/>
              </a:ext>
            </a:extLst>
          </p:cNvPr>
          <p:cNvSpPr>
            <a:spLocks noGrp="1"/>
          </p:cNvSpPr>
          <p:nvPr>
            <p:ph type="body" sz="quarter" idx="21" hasCustomPrompt="1"/>
          </p:nvPr>
        </p:nvSpPr>
        <p:spPr>
          <a:xfrm>
            <a:off x="8055915" y="5343796"/>
            <a:ext cx="3252787" cy="69891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n-lt"/>
                <a:ea typeface="+mn-ea"/>
                <a:cs typeface="+mn-cs"/>
              </a:rPr>
              <a:t>Job role on one or two lines then centre to image height</a:t>
            </a:r>
            <a:endParaRPr kumimoji="0" lang="en-US" sz="2000" b="0" i="0" u="none" strike="noStrike" kern="1200" cap="none" spc="0" normalizeH="0" baseline="0" noProof="0" dirty="0">
              <a:ln>
                <a:noFill/>
              </a:ln>
              <a:solidFill>
                <a:prstClr val="white"/>
              </a:solidFill>
              <a:effectLst/>
              <a:uLnTx/>
              <a:uFillTx/>
              <a:latin typeface="+mn-lt"/>
              <a:ea typeface="+mn-ea"/>
              <a:cs typeface="+mn-cs"/>
            </a:endParaRPr>
          </a:p>
        </p:txBody>
      </p:sp>
      <p:sp>
        <p:nvSpPr>
          <p:cNvPr id="7" name="Text Placeholder 6">
            <a:extLst>
              <a:ext uri="{FF2B5EF4-FFF2-40B4-BE49-F238E27FC236}">
                <a16:creationId xmlns:a16="http://schemas.microsoft.com/office/drawing/2014/main" id="{55299678-FEB1-4EB2-89F9-6E5664CBAEE7}"/>
              </a:ext>
            </a:extLst>
          </p:cNvPr>
          <p:cNvSpPr>
            <a:spLocks noGrp="1"/>
          </p:cNvSpPr>
          <p:nvPr>
            <p:ph type="body" sz="quarter" idx="22" hasCustomPrompt="1"/>
          </p:nvPr>
        </p:nvSpPr>
        <p:spPr>
          <a:xfrm>
            <a:off x="9769151" y="717740"/>
            <a:ext cx="1539551" cy="393700"/>
          </a:xfrm>
        </p:spPr>
        <p:txBody>
          <a:bodyPr/>
          <a:lstStyle>
            <a:lvl1pPr algn="r">
              <a:buFontTx/>
              <a:buNone/>
              <a:defRPr>
                <a:solidFill>
                  <a:schemeClr val="bg1"/>
                </a:solidFill>
              </a:defRPr>
            </a:lvl1pPr>
            <a:lvl2pPr marL="0" indent="0">
              <a:buFontTx/>
              <a:buNone/>
              <a:defRPr>
                <a:solidFill>
                  <a:schemeClr val="bg1"/>
                </a:solidFill>
              </a:defRPr>
            </a:lvl2pPr>
            <a:lvl3pPr marL="180000" indent="0">
              <a:buFontTx/>
              <a:buNone/>
              <a:defRPr>
                <a:solidFill>
                  <a:schemeClr val="bg1"/>
                </a:solidFill>
              </a:defRPr>
            </a:lvl3pPr>
            <a:lvl4pPr marL="360000" indent="0">
              <a:buFontTx/>
              <a:buNone/>
              <a:defRPr>
                <a:solidFill>
                  <a:schemeClr val="bg1"/>
                </a:solidFill>
              </a:defRPr>
            </a:lvl4pPr>
            <a:lvl5pPr marL="540000" indent="0">
              <a:buFontTx/>
              <a:buNone/>
              <a:defRPr>
                <a:solidFill>
                  <a:schemeClr val="bg1"/>
                </a:solidFill>
              </a:defRPr>
            </a:lvl5pPr>
          </a:lstStyle>
          <a:p>
            <a:pPr lvl="0"/>
            <a:r>
              <a:rPr lang="en-US" dirty="0"/>
              <a:t>99th Month 2019</a:t>
            </a:r>
            <a:endParaRPr lang="en-GB" dirty="0"/>
          </a:p>
        </p:txBody>
      </p:sp>
      <p:pic>
        <p:nvPicPr>
          <p:cNvPr id="17" name="Picture 16">
            <a:extLst>
              <a:ext uri="{FF2B5EF4-FFF2-40B4-BE49-F238E27FC236}">
                <a16:creationId xmlns:a16="http://schemas.microsoft.com/office/drawing/2014/main" id="{CC056448-1440-7A4B-98EC-8B9CBB515D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17" y="1"/>
            <a:ext cx="2046015" cy="1413791"/>
          </a:xfrm>
          <a:prstGeom prst="rect">
            <a:avLst/>
          </a:prstGeom>
        </p:spPr>
      </p:pic>
    </p:spTree>
    <p:extLst>
      <p:ext uri="{BB962C8B-B14F-4D97-AF65-F5344CB8AC3E}">
        <p14:creationId xmlns:p14="http://schemas.microsoft.com/office/powerpoint/2010/main" val="220006026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33413" y="633413"/>
            <a:ext cx="5302799" cy="1420470"/>
          </a:xfrm>
        </p:spPr>
        <p:txBody>
          <a:bodyPr/>
          <a:lstStyle>
            <a:lvl1pPr>
              <a:defRPr>
                <a:solidFill>
                  <a:schemeClr val="bg1"/>
                </a:solidFill>
              </a:defRPr>
            </a:lvl1pPr>
          </a:lstStyle>
          <a:p>
            <a:r>
              <a:rPr lang="en-US"/>
              <a:t>Click to edit Master title style</a:t>
            </a:r>
            <a:endParaRPr lang="en-GB"/>
          </a:p>
        </p:txBody>
      </p:sp>
      <p:sp>
        <p:nvSpPr>
          <p:cNvPr id="7" name="Text Placeholder 6"/>
          <p:cNvSpPr>
            <a:spLocks noGrp="1"/>
          </p:cNvSpPr>
          <p:nvPr>
            <p:ph type="body" sz="quarter" idx="10"/>
          </p:nvPr>
        </p:nvSpPr>
        <p:spPr bwMode="gray">
          <a:xfrm>
            <a:off x="633413" y="2265731"/>
            <a:ext cx="5302250" cy="2936105"/>
          </a:xfrm>
        </p:spPr>
        <p:txBody>
          <a:bodyPr/>
          <a:lstStyle>
            <a:lvl1pPr>
              <a:defRPr sz="2500" b="1">
                <a:solidFill>
                  <a:schemeClr val="accent3"/>
                </a:solidFill>
              </a:defRPr>
            </a:lvl1pPr>
            <a:lvl2pPr marL="0" indent="0">
              <a:buNone/>
              <a:defRPr sz="2500" b="1">
                <a:solidFill>
                  <a:schemeClr val="accent3">
                    <a:lumMod val="20000"/>
                    <a:lumOff val="80000"/>
                  </a:schemeClr>
                </a:solidFill>
              </a:defRPr>
            </a:lvl2pPr>
            <a:lvl3pPr marL="0" indent="0">
              <a:buNone/>
              <a:defRPr sz="2500" b="0">
                <a:solidFill>
                  <a:schemeClr val="bg1"/>
                </a:solidFill>
              </a:defRPr>
            </a:lvl3pPr>
          </a:lstStyle>
          <a:p>
            <a:pPr lvl="0"/>
            <a:r>
              <a:rPr lang="en-US" dirty="0"/>
              <a:t>Edit Master text styles</a:t>
            </a:r>
          </a:p>
          <a:p>
            <a:pPr lvl="1"/>
            <a:r>
              <a:rPr lang="en-US" dirty="0"/>
              <a:t>Second level</a:t>
            </a:r>
          </a:p>
          <a:p>
            <a:pPr lvl="2"/>
            <a:r>
              <a:rPr lang="en-US" dirty="0"/>
              <a:t>Third level</a:t>
            </a:r>
          </a:p>
        </p:txBody>
      </p:sp>
      <p:sp>
        <p:nvSpPr>
          <p:cNvPr id="3" name="TextBox 2">
            <a:extLst>
              <a:ext uri="{FF2B5EF4-FFF2-40B4-BE49-F238E27FC236}">
                <a16:creationId xmlns:a16="http://schemas.microsoft.com/office/drawing/2014/main" id="{AE9FE0A8-F512-274F-A806-B68862D3DFAD}"/>
              </a:ext>
            </a:extLst>
          </p:cNvPr>
          <p:cNvSpPr txBox="1"/>
          <p:nvPr userDrawn="1"/>
        </p:nvSpPr>
        <p:spPr>
          <a:xfrm>
            <a:off x="-318052" y="1689652"/>
            <a:ext cx="0" cy="0"/>
          </a:xfrm>
          <a:prstGeom prst="rect">
            <a:avLst/>
          </a:prstGeom>
          <a:noFill/>
        </p:spPr>
        <p:txBody>
          <a:bodyPr wrap="none" lIns="0" tIns="0" rIns="0" bIns="0" rtlCol="0">
            <a:noAutofit/>
          </a:bodyPr>
          <a:lstStyle/>
          <a:p>
            <a:endParaRPr lang="en-GB" sz="1500" dirty="0">
              <a:solidFill>
                <a:schemeClr val="accent1"/>
              </a:solidFill>
            </a:endParaRPr>
          </a:p>
        </p:txBody>
      </p:sp>
    </p:spTree>
    <p:extLst>
      <p:ext uri="{BB962C8B-B14F-4D97-AF65-F5344CB8AC3E}">
        <p14:creationId xmlns:p14="http://schemas.microsoft.com/office/powerpoint/2010/main" val="22636618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47823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901E-7AD4-87E2-9148-C8BDF4B05B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B1B70C-ABB4-FBE7-46D7-915E044231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BF5C5-3182-4614-815A-C11CC4DBA04C}"/>
              </a:ext>
            </a:extLst>
          </p:cNvPr>
          <p:cNvSpPr>
            <a:spLocks noGrp="1"/>
          </p:cNvSpPr>
          <p:nvPr>
            <p:ph type="dt" sz="half" idx="10"/>
          </p:nvPr>
        </p:nvSpPr>
        <p:spPr/>
        <p:txBody>
          <a:bodyPr/>
          <a:lstStyle/>
          <a:p>
            <a:fld id="{6CC66B1A-9468-4E56-B0CF-C7F854B184F2}" type="datetimeFigureOut">
              <a:rPr lang="en-GB" smtClean="0"/>
              <a:t>01/12/2023</a:t>
            </a:fld>
            <a:endParaRPr lang="en-GB" dirty="0"/>
          </a:p>
        </p:txBody>
      </p:sp>
      <p:sp>
        <p:nvSpPr>
          <p:cNvPr id="5" name="Footer Placeholder 4">
            <a:extLst>
              <a:ext uri="{FF2B5EF4-FFF2-40B4-BE49-F238E27FC236}">
                <a16:creationId xmlns:a16="http://schemas.microsoft.com/office/drawing/2014/main" id="{8F2BC144-58ED-5B1D-ECA1-42A4163B0FB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AEE54D7-3E9A-0464-D61D-0E76BD774666}"/>
              </a:ext>
            </a:extLst>
          </p:cNvPr>
          <p:cNvSpPr>
            <a:spLocks noGrp="1"/>
          </p:cNvSpPr>
          <p:nvPr>
            <p:ph type="sldNum" sz="quarter" idx="12"/>
          </p:nvPr>
        </p:nvSpPr>
        <p:spPr/>
        <p:txBody>
          <a:bodyPr/>
          <a:lstStyle/>
          <a:p>
            <a:fld id="{8A5111F8-C046-4A55-8BB2-F1C32DBF47FC}" type="slidenum">
              <a:rPr lang="en-GB" smtClean="0"/>
              <a:t>‹#›</a:t>
            </a:fld>
            <a:endParaRPr lang="en-GB" dirty="0"/>
          </a:p>
        </p:txBody>
      </p:sp>
    </p:spTree>
    <p:extLst>
      <p:ext uri="{BB962C8B-B14F-4D97-AF65-F5344CB8AC3E}">
        <p14:creationId xmlns:p14="http://schemas.microsoft.com/office/powerpoint/2010/main" val="178829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accent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6255789" y="2886075"/>
            <a:ext cx="5302798" cy="3290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DA3D6B9C-6707-F349-845B-6AA7D03CC77E}"/>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1" name="Picture 10" descr="A blue and white sign&#10;&#10;Description automatically generated with low confidence">
            <a:extLst>
              <a:ext uri="{FF2B5EF4-FFF2-40B4-BE49-F238E27FC236}">
                <a16:creationId xmlns:a16="http://schemas.microsoft.com/office/drawing/2014/main" id="{B09BBA8E-D2A2-1E49-B796-6BAE9812DA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2" name="TextBox 11">
            <a:extLst>
              <a:ext uri="{FF2B5EF4-FFF2-40B4-BE49-F238E27FC236}">
                <a16:creationId xmlns:a16="http://schemas.microsoft.com/office/drawing/2014/main" id="{15CC5DCE-47BB-3B4F-A680-8AE0F7955771}"/>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30070714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accent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p:nvPr>
        </p:nvSpPr>
        <p:spPr>
          <a:xfrm>
            <a:off x="8258677" y="1321200"/>
            <a:ext cx="3487846" cy="4137065"/>
          </a:xfrm>
        </p:spPr>
        <p:txBody>
          <a:bodyPr/>
          <a:lstStyle>
            <a:lvl1pPr algn="ctr">
              <a:defRPr sz="2550" b="1">
                <a:solidFill>
                  <a:schemeClr val="accent2"/>
                </a:solidFill>
              </a:defRPr>
            </a:lvl1pPr>
          </a:lstStyle>
          <a:p>
            <a:pPr lvl="0"/>
            <a:r>
              <a:rPr lang="en-US"/>
              <a:t>Edit Master text styles</a:t>
            </a:r>
          </a:p>
        </p:txBody>
      </p:sp>
      <p:sp>
        <p:nvSpPr>
          <p:cNvPr id="8" name="Text Placeholder 4"/>
          <p:cNvSpPr>
            <a:spLocks noGrp="1"/>
          </p:cNvSpPr>
          <p:nvPr>
            <p:ph type="body" sz="quarter" idx="11"/>
          </p:nvPr>
        </p:nvSpPr>
        <p:spPr>
          <a:xfrm>
            <a:off x="8258677" y="5605200"/>
            <a:ext cx="3487846" cy="530698"/>
          </a:xfrm>
        </p:spPr>
        <p:txBody>
          <a:bodyPr/>
          <a:lstStyle>
            <a:lvl1pPr algn="ctr">
              <a:defRPr sz="1250" b="1">
                <a:solidFill>
                  <a:schemeClr val="accent1"/>
                </a:solidFill>
              </a:defRPr>
            </a:lvl1pPr>
            <a:lvl2pPr marL="0" indent="0" algn="ctr">
              <a:buNone/>
              <a:defRPr sz="1250">
                <a:solidFill>
                  <a:schemeClr val="accent1"/>
                </a:solidFill>
              </a:defRPr>
            </a:lvl2pPr>
          </a:lstStyle>
          <a:p>
            <a:pPr lvl="0"/>
            <a:r>
              <a:rPr lang="en-US" dirty="0"/>
              <a:t>Edit Master text styles</a:t>
            </a:r>
          </a:p>
          <a:p>
            <a:pPr lvl="1"/>
            <a:r>
              <a:rPr lang="en-US" dirty="0"/>
              <a:t>Second level</a:t>
            </a:r>
          </a:p>
        </p:txBody>
      </p:sp>
      <p:sp>
        <p:nvSpPr>
          <p:cNvPr id="12" name="Rectangle 11">
            <a:extLst>
              <a:ext uri="{FF2B5EF4-FFF2-40B4-BE49-F238E27FC236}">
                <a16:creationId xmlns:a16="http://schemas.microsoft.com/office/drawing/2014/main" id="{2F77EAC0-E0EA-1549-A2BF-9FE8016A86BD}"/>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3" name="Picture 12" descr="A blue and white sign&#10;&#10;Description automatically generated with low confidence">
            <a:extLst>
              <a:ext uri="{FF2B5EF4-FFF2-40B4-BE49-F238E27FC236}">
                <a16:creationId xmlns:a16="http://schemas.microsoft.com/office/drawing/2014/main" id="{BBC2B657-C1C2-C444-B2C8-D112CA3D8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4" name="TextBox 13">
            <a:extLst>
              <a:ext uri="{FF2B5EF4-FFF2-40B4-BE49-F238E27FC236}">
                <a16:creationId xmlns:a16="http://schemas.microsoft.com/office/drawing/2014/main" id="{EF82B8CB-7431-7447-99AD-D5E645C98413}"/>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5164434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quote and coloured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633413" y="2968478"/>
            <a:ext cx="3895200" cy="2574000"/>
          </a:xfrm>
        </p:spPr>
        <p:txBody>
          <a:bodyPr/>
          <a:lstStyle>
            <a:lvl1pPr algn="l">
              <a:defRPr sz="2000" b="1">
                <a:solidFill>
                  <a:schemeClr val="accent2"/>
                </a:solidFill>
              </a:defRPr>
            </a:lvl1pPr>
          </a:lstStyle>
          <a:p>
            <a:pPr lvl="0"/>
            <a:r>
              <a:rPr lang="en-US"/>
              <a:t>Edit Master text styles</a:t>
            </a:r>
          </a:p>
        </p:txBody>
      </p:sp>
      <p:sp>
        <p:nvSpPr>
          <p:cNvPr id="8" name="Text Placeholder 4"/>
          <p:cNvSpPr>
            <a:spLocks noGrp="1"/>
          </p:cNvSpPr>
          <p:nvPr>
            <p:ph type="body" sz="quarter" idx="11"/>
          </p:nvPr>
        </p:nvSpPr>
        <p:spPr>
          <a:xfrm>
            <a:off x="633413" y="5542477"/>
            <a:ext cx="3895200" cy="530698"/>
          </a:xfrm>
        </p:spPr>
        <p:txBody>
          <a:bodyPr/>
          <a:lstStyle>
            <a:lvl1pPr algn="l">
              <a:defRPr sz="1250" b="1">
                <a:solidFill>
                  <a:schemeClr val="accent1"/>
                </a:solidFill>
              </a:defRPr>
            </a:lvl1pPr>
            <a:lvl2pPr marL="0" indent="0" algn="l">
              <a:buNone/>
              <a:defRPr sz="1250">
                <a:solidFill>
                  <a:schemeClr val="accent1"/>
                </a:solidFill>
              </a:defRPr>
            </a:lvl2pPr>
          </a:lstStyle>
          <a:p>
            <a:pPr lvl="0"/>
            <a:r>
              <a:rPr lang="en-US" dirty="0"/>
              <a:t>Edit Master text styles</a:t>
            </a:r>
          </a:p>
          <a:p>
            <a:pPr lvl="1"/>
            <a:r>
              <a:rPr lang="en-US" dirty="0"/>
              <a:t>Second level</a:t>
            </a:r>
          </a:p>
        </p:txBody>
      </p:sp>
      <p:sp>
        <p:nvSpPr>
          <p:cNvPr id="11" name="Text Placeholder 10"/>
          <p:cNvSpPr>
            <a:spLocks noGrp="1"/>
          </p:cNvSpPr>
          <p:nvPr>
            <p:ph type="body" sz="quarter" idx="12"/>
          </p:nvPr>
        </p:nvSpPr>
        <p:spPr>
          <a:xfrm>
            <a:off x="6096000" y="3429000"/>
            <a:ext cx="3048000" cy="2864052"/>
          </a:xfrm>
          <a:solidFill>
            <a:schemeClr val="accent2"/>
          </a:solidFill>
        </p:spPr>
        <p:txBody>
          <a:bodyPr anchor="ctr"/>
          <a:lstStyle>
            <a:lvl1pPr algn="ctr">
              <a:defRPr sz="3500" b="1">
                <a:solidFill>
                  <a:schemeClr val="bg1"/>
                </a:solidFill>
              </a:defRPr>
            </a:lvl1pPr>
            <a:lvl2pPr marL="0" indent="0" algn="ctr">
              <a:buNone/>
              <a:defRPr sz="2120">
                <a:solidFill>
                  <a:schemeClr val="bg1"/>
                </a:solidFill>
              </a:defRPr>
            </a:lvl2pPr>
          </a:lstStyle>
          <a:p>
            <a:pPr lvl="0"/>
            <a:r>
              <a:rPr lang="en-US" dirty="0"/>
              <a:t>Edit Master text styles</a:t>
            </a:r>
          </a:p>
          <a:p>
            <a:pPr lvl="1"/>
            <a:r>
              <a:rPr lang="en-US" dirty="0"/>
              <a:t>Second level</a:t>
            </a:r>
          </a:p>
        </p:txBody>
      </p:sp>
      <p:sp>
        <p:nvSpPr>
          <p:cNvPr id="12" name="Text Placeholder 10"/>
          <p:cNvSpPr>
            <a:spLocks noGrp="1"/>
          </p:cNvSpPr>
          <p:nvPr>
            <p:ph type="body" sz="quarter" idx="13"/>
          </p:nvPr>
        </p:nvSpPr>
        <p:spPr>
          <a:xfrm>
            <a:off x="9143400" y="3429000"/>
            <a:ext cx="3048000" cy="2864052"/>
          </a:xfrm>
          <a:solidFill>
            <a:schemeClr val="accent3"/>
          </a:solidFill>
        </p:spPr>
        <p:txBody>
          <a:bodyPr anchor="ctr"/>
          <a:lstStyle>
            <a:lvl1pPr algn="ctr">
              <a:defRPr sz="3500" b="1">
                <a:solidFill>
                  <a:schemeClr val="bg1"/>
                </a:solidFill>
              </a:defRPr>
            </a:lvl1pPr>
            <a:lvl2pPr marL="0" indent="0" algn="ctr">
              <a:buNone/>
              <a:defRPr sz="2120">
                <a:solidFill>
                  <a:schemeClr val="bg1"/>
                </a:solidFill>
              </a:defRPr>
            </a:lvl2pPr>
          </a:lstStyle>
          <a:p>
            <a:pPr lvl="0"/>
            <a:r>
              <a:rPr lang="en-US" dirty="0"/>
              <a:t>Edit Master text styles</a:t>
            </a:r>
          </a:p>
          <a:p>
            <a:pPr lvl="1"/>
            <a:r>
              <a:rPr lang="en-US" dirty="0"/>
              <a:t>Second level</a:t>
            </a:r>
          </a:p>
        </p:txBody>
      </p:sp>
      <p:sp>
        <p:nvSpPr>
          <p:cNvPr id="13" name="Text Placeholder 10"/>
          <p:cNvSpPr>
            <a:spLocks noGrp="1"/>
          </p:cNvSpPr>
          <p:nvPr>
            <p:ph type="body" sz="quarter" idx="14"/>
          </p:nvPr>
        </p:nvSpPr>
        <p:spPr>
          <a:xfrm>
            <a:off x="6092400" y="0"/>
            <a:ext cx="6099000" cy="3429000"/>
          </a:xfrm>
          <a:solidFill>
            <a:schemeClr val="accent1"/>
          </a:solidFill>
        </p:spPr>
        <p:txBody>
          <a:bodyPr anchor="ctr"/>
          <a:lstStyle>
            <a:lvl1pPr algn="ctr">
              <a:defRPr sz="3500" b="1">
                <a:solidFill>
                  <a:schemeClr val="bg1"/>
                </a:solidFill>
              </a:defRPr>
            </a:lvl1pPr>
            <a:lvl2pPr marL="0" indent="0" algn="ctr">
              <a:buNone/>
              <a:defRPr sz="2120">
                <a:solidFill>
                  <a:schemeClr val="bg1"/>
                </a:solidFill>
              </a:defRPr>
            </a:lvl2pPr>
          </a:lstStyle>
          <a:p>
            <a:pPr lvl="0"/>
            <a:r>
              <a:rPr lang="en-US"/>
              <a:t>Edit Master text styles</a:t>
            </a:r>
          </a:p>
          <a:p>
            <a:pPr lvl="1"/>
            <a:r>
              <a:rPr lang="en-US"/>
              <a:t>Second level</a:t>
            </a:r>
          </a:p>
        </p:txBody>
      </p:sp>
      <p:sp>
        <p:nvSpPr>
          <p:cNvPr id="15" name="Rectangle 14">
            <a:extLst>
              <a:ext uri="{FF2B5EF4-FFF2-40B4-BE49-F238E27FC236}">
                <a16:creationId xmlns:a16="http://schemas.microsoft.com/office/drawing/2014/main" id="{D0CD59E6-F033-6D4F-8045-5D2B370753AE}"/>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6" name="Picture 15" descr="A blue and white sign&#10;&#10;Description automatically generated with low confidence">
            <a:extLst>
              <a:ext uri="{FF2B5EF4-FFF2-40B4-BE49-F238E27FC236}">
                <a16:creationId xmlns:a16="http://schemas.microsoft.com/office/drawing/2014/main" id="{839CCF29-768C-1D4E-9797-D37537BF80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7" name="TextBox 16">
            <a:extLst>
              <a:ext uri="{FF2B5EF4-FFF2-40B4-BE49-F238E27FC236}">
                <a16:creationId xmlns:a16="http://schemas.microsoft.com/office/drawing/2014/main" id="{B7E40899-7AE5-A740-9F5D-4D2B8CB36E69}"/>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37248908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ne Background">
    <p:bg bwMode="gray">
      <p:bgPr>
        <a:pattFill prst="ltUpDiag">
          <a:fgClr>
            <a:schemeClr val="accent2"/>
          </a:fgClr>
          <a:bgClr>
            <a:schemeClr val="bg1"/>
          </a:bgClr>
        </a:patt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bwMode="gray">
          <a:xfrm>
            <a:off x="633413" y="2886075"/>
            <a:ext cx="2304000" cy="829252"/>
          </a:xfrm>
          <a:solidFill>
            <a:schemeClr val="bg1"/>
          </a:solidFill>
        </p:spPr>
        <p:txBody>
          <a:bodyPr lIns="72000" tIns="72000" rIns="72000" bIns="36000">
            <a:spAutoFit/>
          </a:bodyPr>
          <a:lstStyle>
            <a:lvl1pPr>
              <a:defRPr sz="1300" b="1"/>
            </a:lvl1pPr>
            <a:lvl2pPr marL="0" indent="0">
              <a:buNone/>
              <a:defRPr sz="1300" b="1"/>
            </a:lvl2pPr>
            <a:lvl3pPr marL="0" indent="0">
              <a:buNone/>
              <a:defRPr sz="1300" b="1" baseline="0">
                <a:solidFill>
                  <a:schemeClr val="accent4"/>
                </a:solidFill>
              </a:defRPr>
            </a:lvl3pPr>
            <a:lvl4pPr>
              <a:defRPr sz="1300"/>
            </a:lvl4pPr>
            <a:lvl5pPr>
              <a:defRPr sz="1300"/>
            </a:lvl5pPr>
          </a:lstStyle>
          <a:p>
            <a:pPr lvl="0"/>
            <a:r>
              <a:rPr lang="en-US" dirty="0"/>
              <a:t>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622396" y="600362"/>
            <a:ext cx="5462587" cy="1969110"/>
          </a:xfrm>
        </p:spPr>
        <p:txBody>
          <a:bodyPr/>
          <a:lstStyle>
            <a:lvl1pPr>
              <a:defRPr sz="5500">
                <a:solidFill>
                  <a:schemeClr val="accent1"/>
                </a:solidFill>
              </a:defRPr>
            </a:lvl1pPr>
          </a:lstStyle>
          <a:p>
            <a:r>
              <a:rPr lang="en-US"/>
              <a:t>Click to edit Master title style</a:t>
            </a:r>
            <a:endParaRPr lang="en-GB" dirty="0"/>
          </a:p>
        </p:txBody>
      </p:sp>
      <p:sp>
        <p:nvSpPr>
          <p:cNvPr id="7" name="Rectangle 6">
            <a:extLst>
              <a:ext uri="{FF2B5EF4-FFF2-40B4-BE49-F238E27FC236}">
                <a16:creationId xmlns:a16="http://schemas.microsoft.com/office/drawing/2014/main" id="{F3857253-2336-1341-AAA5-5C4B5E14B30A}"/>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9" name="Picture 8" descr="A blue and white sign&#10;&#10;Description automatically generated with low confidence">
            <a:extLst>
              <a:ext uri="{FF2B5EF4-FFF2-40B4-BE49-F238E27FC236}">
                <a16:creationId xmlns:a16="http://schemas.microsoft.com/office/drawing/2014/main" id="{1600A97A-F9A0-454F-A4B6-FF6B6182F1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0" name="TextBox 9">
            <a:extLst>
              <a:ext uri="{FF2B5EF4-FFF2-40B4-BE49-F238E27FC236}">
                <a16:creationId xmlns:a16="http://schemas.microsoft.com/office/drawing/2014/main" id="{3A618B0D-CCA6-C447-B6E8-590B8CE53D6B}"/>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34079917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8" name="Rectangle 7"/>
          <p:cNvSpPr/>
          <p:nvPr userDrawn="1"/>
        </p:nvSpPr>
        <p:spPr>
          <a:xfrm>
            <a:off x="0" y="2732400"/>
            <a:ext cx="12192000" cy="412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22396" y="600362"/>
            <a:ext cx="6754358" cy="1508587"/>
          </a:xfrm>
        </p:spPr>
        <p:txBody>
          <a:bodyPr/>
          <a:lstStyle>
            <a:lvl1pPr>
              <a:defRPr sz="5500">
                <a:solidFill>
                  <a:schemeClr val="accent1"/>
                </a:solidFill>
              </a:defRPr>
            </a:lvl1pPr>
          </a:lstStyle>
          <a:p>
            <a:r>
              <a:rPr lang="en-US" dirty="0"/>
              <a:t>Click to edit Master title style</a:t>
            </a:r>
            <a:endParaRPr lang="en-GB" dirty="0"/>
          </a:p>
        </p:txBody>
      </p:sp>
      <p:sp>
        <p:nvSpPr>
          <p:cNvPr id="7" name="Text Placeholder 6"/>
          <p:cNvSpPr>
            <a:spLocks noGrp="1"/>
          </p:cNvSpPr>
          <p:nvPr>
            <p:ph type="body" sz="quarter" idx="13"/>
          </p:nvPr>
        </p:nvSpPr>
        <p:spPr>
          <a:xfrm>
            <a:off x="633413" y="2142000"/>
            <a:ext cx="6754358" cy="477838"/>
          </a:xfrm>
        </p:spPr>
        <p:txBody>
          <a:bodyPr/>
          <a:lstStyle>
            <a:lvl1pPr>
              <a:defRPr sz="2500" b="1">
                <a:solidFill>
                  <a:schemeClr val="accent2"/>
                </a:solidFill>
              </a:defRPr>
            </a:lvl1pPr>
          </a:lstStyle>
          <a:p>
            <a:pPr lvl="0"/>
            <a:r>
              <a:rPr lang="en-US" dirty="0"/>
              <a:t>Edit Master text styles</a:t>
            </a:r>
          </a:p>
        </p:txBody>
      </p:sp>
      <p:sp>
        <p:nvSpPr>
          <p:cNvPr id="10" name="Rectangle 9">
            <a:extLst>
              <a:ext uri="{FF2B5EF4-FFF2-40B4-BE49-F238E27FC236}">
                <a16:creationId xmlns:a16="http://schemas.microsoft.com/office/drawing/2014/main" id="{203A91FC-C682-4D4A-8330-2E8279640E04}"/>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1" name="Picture 10" descr="A blue and white sign&#10;&#10;Description automatically generated with low confidence">
            <a:extLst>
              <a:ext uri="{FF2B5EF4-FFF2-40B4-BE49-F238E27FC236}">
                <a16:creationId xmlns:a16="http://schemas.microsoft.com/office/drawing/2014/main" id="{E461A9A2-1E56-2546-BB6C-C6D18CE6A3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2" name="TextBox 11">
            <a:extLst>
              <a:ext uri="{FF2B5EF4-FFF2-40B4-BE49-F238E27FC236}">
                <a16:creationId xmlns:a16="http://schemas.microsoft.com/office/drawing/2014/main" id="{69C30047-24D8-7644-8712-2B52E455F420}"/>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28205799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33413" y="633413"/>
            <a:ext cx="3960000" cy="1522987"/>
          </a:xfrm>
        </p:spPr>
        <p:txBody>
          <a:bodyPr/>
          <a:lstStyle>
            <a:lvl1pPr>
              <a:defRPr>
                <a:solidFill>
                  <a:schemeClr val="accent1"/>
                </a:solidFill>
              </a:defRPr>
            </a:lvl1pPr>
          </a:lstStyle>
          <a:p>
            <a:r>
              <a:rPr lang="en-US" dirty="0"/>
              <a:t>Click to edit Master title style</a:t>
            </a:r>
            <a:endParaRPr lang="en-GB" dirty="0"/>
          </a:p>
        </p:txBody>
      </p:sp>
      <p:sp>
        <p:nvSpPr>
          <p:cNvPr id="7" name="Picture Placeholder 6"/>
          <p:cNvSpPr>
            <a:spLocks noGrp="1"/>
          </p:cNvSpPr>
          <p:nvPr>
            <p:ph type="pic" sz="quarter" idx="13"/>
          </p:nvPr>
        </p:nvSpPr>
        <p:spPr>
          <a:xfrm>
            <a:off x="4849200" y="633412"/>
            <a:ext cx="7009200" cy="5403177"/>
          </a:xfrm>
          <a:solidFill>
            <a:schemeClr val="bg1">
              <a:lumMod val="85000"/>
            </a:schemeClr>
          </a:solidFill>
        </p:spPr>
        <p:txBody>
          <a:bodyPr/>
          <a:lstStyle/>
          <a:p>
            <a:r>
              <a:rPr lang="en-US" dirty="0"/>
              <a:t>Click icon to add picture</a:t>
            </a:r>
            <a:endParaRPr lang="en-GB" dirty="0"/>
          </a:p>
        </p:txBody>
      </p:sp>
      <p:sp>
        <p:nvSpPr>
          <p:cNvPr id="9" name="Text Placeholder 8"/>
          <p:cNvSpPr>
            <a:spLocks noGrp="1"/>
          </p:cNvSpPr>
          <p:nvPr>
            <p:ph type="body" sz="quarter" idx="14"/>
          </p:nvPr>
        </p:nvSpPr>
        <p:spPr>
          <a:xfrm>
            <a:off x="633413" y="2456480"/>
            <a:ext cx="3420000" cy="3580109"/>
          </a:xfrm>
        </p:spPr>
        <p:txBody>
          <a:bodyPr/>
          <a:lstStyle>
            <a:lvl1pPr>
              <a:defRPr>
                <a:solidFill>
                  <a:schemeClr val="accent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B6400234-19F9-5847-80EE-8675FFC72AFB}"/>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1" name="Picture 10" descr="A blue and white sign&#10;&#10;Description automatically generated with low confidence">
            <a:extLst>
              <a:ext uri="{FF2B5EF4-FFF2-40B4-BE49-F238E27FC236}">
                <a16:creationId xmlns:a16="http://schemas.microsoft.com/office/drawing/2014/main" id="{A6633873-F208-474A-9796-D179F6FA49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2" name="TextBox 11">
            <a:extLst>
              <a:ext uri="{FF2B5EF4-FFF2-40B4-BE49-F238E27FC236}">
                <a16:creationId xmlns:a16="http://schemas.microsoft.com/office/drawing/2014/main" id="{36D07673-8677-8B4F-927C-FEC081B257F9}"/>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4302028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multi image">
    <p:spTree>
      <p:nvGrpSpPr>
        <p:cNvPr id="1" name=""/>
        <p:cNvGrpSpPr/>
        <p:nvPr/>
      </p:nvGrpSpPr>
      <p:grpSpPr>
        <a:xfrm>
          <a:off x="0" y="0"/>
          <a:ext cx="0" cy="0"/>
          <a:chOff x="0" y="0"/>
          <a:chExt cx="0" cy="0"/>
        </a:xfrm>
      </p:grpSpPr>
      <p:sp>
        <p:nvSpPr>
          <p:cNvPr id="2" name="Title 1"/>
          <p:cNvSpPr>
            <a:spLocks noGrp="1"/>
          </p:cNvSpPr>
          <p:nvPr>
            <p:ph type="title"/>
          </p:nvPr>
        </p:nvSpPr>
        <p:spPr>
          <a:xfrm>
            <a:off x="633413" y="633413"/>
            <a:ext cx="3960000" cy="1522987"/>
          </a:xfrm>
        </p:spPr>
        <p:txBody>
          <a:bodyPr/>
          <a:lstStyle>
            <a:lvl1pPr>
              <a:defRPr>
                <a:solidFill>
                  <a:schemeClr val="accent1"/>
                </a:solidFill>
              </a:defRPr>
            </a:lvl1pPr>
          </a:lstStyle>
          <a:p>
            <a:r>
              <a:rPr lang="en-US" dirty="0"/>
              <a:t>Click to edit Master title style</a:t>
            </a:r>
            <a:endParaRPr lang="en-GB" dirty="0"/>
          </a:p>
        </p:txBody>
      </p:sp>
      <p:sp>
        <p:nvSpPr>
          <p:cNvPr id="7" name="Picture Placeholder 6"/>
          <p:cNvSpPr>
            <a:spLocks noGrp="1"/>
          </p:cNvSpPr>
          <p:nvPr>
            <p:ph type="pic" sz="quarter" idx="13"/>
          </p:nvPr>
        </p:nvSpPr>
        <p:spPr>
          <a:xfrm>
            <a:off x="4849200" y="633411"/>
            <a:ext cx="3441600" cy="2872800"/>
          </a:xfrm>
          <a:solidFill>
            <a:schemeClr val="bg1">
              <a:lumMod val="85000"/>
            </a:schemeClr>
          </a:solidFill>
        </p:spPr>
        <p:txBody>
          <a:bodyPr/>
          <a:lstStyle/>
          <a:p>
            <a:r>
              <a:rPr lang="en-US" dirty="0"/>
              <a:t>Click icon to add picture</a:t>
            </a:r>
            <a:endParaRPr lang="en-GB" dirty="0"/>
          </a:p>
        </p:txBody>
      </p:sp>
      <p:sp>
        <p:nvSpPr>
          <p:cNvPr id="9" name="Text Placeholder 8"/>
          <p:cNvSpPr>
            <a:spLocks noGrp="1"/>
          </p:cNvSpPr>
          <p:nvPr>
            <p:ph type="body" sz="quarter" idx="14"/>
          </p:nvPr>
        </p:nvSpPr>
        <p:spPr>
          <a:xfrm>
            <a:off x="633413" y="2487478"/>
            <a:ext cx="3420000" cy="3533614"/>
          </a:xfrm>
        </p:spPr>
        <p:txBody>
          <a:bodyPr/>
          <a:lstStyle>
            <a:lvl1pPr>
              <a:defRPr b="1">
                <a:solidFill>
                  <a:schemeClr val="accent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6"/>
          <p:cNvSpPr>
            <a:spLocks noGrp="1"/>
          </p:cNvSpPr>
          <p:nvPr>
            <p:ph type="pic" sz="quarter" idx="15"/>
          </p:nvPr>
        </p:nvSpPr>
        <p:spPr>
          <a:xfrm>
            <a:off x="8416800" y="3650212"/>
            <a:ext cx="3441600" cy="2478445"/>
          </a:xfrm>
          <a:solidFill>
            <a:schemeClr val="bg1">
              <a:lumMod val="85000"/>
            </a:schemeClr>
          </a:solidFill>
        </p:spPr>
        <p:txBody>
          <a:bodyPr/>
          <a:lstStyle/>
          <a:p>
            <a:r>
              <a:rPr lang="en-US" dirty="0"/>
              <a:t>Click icon to add picture</a:t>
            </a:r>
            <a:endParaRPr lang="en-GB" dirty="0"/>
          </a:p>
        </p:txBody>
      </p:sp>
      <p:sp>
        <p:nvSpPr>
          <p:cNvPr id="6" name="Picture Placeholder 6"/>
          <p:cNvSpPr>
            <a:spLocks noGrp="1"/>
          </p:cNvSpPr>
          <p:nvPr>
            <p:ph type="pic" sz="quarter" idx="16"/>
          </p:nvPr>
        </p:nvSpPr>
        <p:spPr>
          <a:xfrm>
            <a:off x="4849200" y="3650212"/>
            <a:ext cx="3441600" cy="2478445"/>
          </a:xfrm>
          <a:solidFill>
            <a:schemeClr val="bg1">
              <a:lumMod val="85000"/>
            </a:schemeClr>
          </a:solidFill>
        </p:spPr>
        <p:txBody>
          <a:bodyPr/>
          <a:lstStyle/>
          <a:p>
            <a:r>
              <a:rPr lang="en-US" dirty="0"/>
              <a:t>Click icon to add picture</a:t>
            </a:r>
            <a:endParaRPr lang="en-GB" dirty="0"/>
          </a:p>
        </p:txBody>
      </p:sp>
      <p:sp>
        <p:nvSpPr>
          <p:cNvPr id="8" name="Picture Placeholder 6"/>
          <p:cNvSpPr>
            <a:spLocks noGrp="1"/>
          </p:cNvSpPr>
          <p:nvPr>
            <p:ph type="pic" sz="quarter" idx="17"/>
          </p:nvPr>
        </p:nvSpPr>
        <p:spPr>
          <a:xfrm>
            <a:off x="8416800" y="633413"/>
            <a:ext cx="3441600" cy="2872800"/>
          </a:xfrm>
          <a:solidFill>
            <a:schemeClr val="bg1">
              <a:lumMod val="85000"/>
            </a:schemeClr>
          </a:solidFill>
        </p:spPr>
        <p:txBody>
          <a:bodyPr/>
          <a:lstStyle/>
          <a:p>
            <a:r>
              <a:rPr lang="en-US" dirty="0"/>
              <a:t>Click icon to add picture</a:t>
            </a:r>
            <a:endParaRPr lang="en-GB" dirty="0"/>
          </a:p>
        </p:txBody>
      </p:sp>
      <p:sp>
        <p:nvSpPr>
          <p:cNvPr id="11" name="Rectangle 10">
            <a:extLst>
              <a:ext uri="{FF2B5EF4-FFF2-40B4-BE49-F238E27FC236}">
                <a16:creationId xmlns:a16="http://schemas.microsoft.com/office/drawing/2014/main" id="{A4A38EF3-0144-C243-84C4-7A1A3B993A63}"/>
              </a:ext>
            </a:extLst>
          </p:cNvPr>
          <p:cNvSpPr/>
          <p:nvPr userDrawn="1"/>
        </p:nvSpPr>
        <p:spPr>
          <a:xfrm>
            <a:off x="0" y="6293052"/>
            <a:ext cx="12192000" cy="564948"/>
          </a:xfrm>
          <a:prstGeom prst="rect">
            <a:avLst/>
          </a:prstGeom>
          <a:gradFill>
            <a:gsLst>
              <a:gs pos="0">
                <a:schemeClr val="accent1"/>
              </a:gs>
              <a:gs pos="77000">
                <a:schemeClr val="accent2"/>
              </a:gs>
            </a:gsLst>
            <a:lin ang="0" scaled="0"/>
          </a:gra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US" sz="1500" dirty="0">
              <a:solidFill>
                <a:schemeClr val="bg1"/>
              </a:solidFill>
            </a:endParaRPr>
          </a:p>
        </p:txBody>
      </p:sp>
      <p:pic>
        <p:nvPicPr>
          <p:cNvPr id="12" name="Picture 11" descr="A blue and white sign&#10;&#10;Description automatically generated with low confidence">
            <a:extLst>
              <a:ext uri="{FF2B5EF4-FFF2-40B4-BE49-F238E27FC236}">
                <a16:creationId xmlns:a16="http://schemas.microsoft.com/office/drawing/2014/main" id="{9A5449F5-3A62-E34D-9C02-1620DE41A0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4656" y="6293052"/>
            <a:ext cx="1957344" cy="564948"/>
          </a:xfrm>
          <a:prstGeom prst="rect">
            <a:avLst/>
          </a:prstGeom>
        </p:spPr>
      </p:pic>
      <p:sp>
        <p:nvSpPr>
          <p:cNvPr id="16" name="TextBox 15">
            <a:extLst>
              <a:ext uri="{FF2B5EF4-FFF2-40B4-BE49-F238E27FC236}">
                <a16:creationId xmlns:a16="http://schemas.microsoft.com/office/drawing/2014/main" id="{EA85AB01-8BBC-A444-8CEC-4E49B0076701}"/>
              </a:ext>
            </a:extLst>
          </p:cNvPr>
          <p:cNvSpPr txBox="1"/>
          <p:nvPr userDrawn="1"/>
        </p:nvSpPr>
        <p:spPr>
          <a:xfrm>
            <a:off x="306408" y="6293052"/>
            <a:ext cx="1851414" cy="564948"/>
          </a:xfrm>
          <a:prstGeom prst="rect">
            <a:avLst/>
          </a:prstGeom>
          <a:noFill/>
        </p:spPr>
        <p:txBody>
          <a:bodyPr wrap="square" lIns="0" tIns="0" rIns="0" bIns="0" rtlCol="0" anchor="ctr">
            <a:noAutofit/>
          </a:bodyPr>
          <a:lstStyle/>
          <a:p>
            <a:r>
              <a:rPr lang="en-US" sz="1050" b="1" dirty="0">
                <a:solidFill>
                  <a:schemeClr val="bg2"/>
                </a:solidFill>
              </a:rPr>
              <a:t>kaplanpathways.com</a:t>
            </a:r>
          </a:p>
        </p:txBody>
      </p:sp>
    </p:spTree>
    <p:extLst>
      <p:ext uri="{BB962C8B-B14F-4D97-AF65-F5344CB8AC3E}">
        <p14:creationId xmlns:p14="http://schemas.microsoft.com/office/powerpoint/2010/main" val="15722081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413" y="633413"/>
            <a:ext cx="5302799" cy="1969110"/>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633414" y="2886075"/>
            <a:ext cx="5302798" cy="329088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33413" y="6356350"/>
            <a:ext cx="2743200" cy="365125"/>
          </a:xfrm>
          <a:prstGeom prst="rect">
            <a:avLst/>
          </a:prstGeom>
        </p:spPr>
        <p:txBody>
          <a:bodyPr vert="horz" lIns="0" tIns="0" rIns="0" bIns="0" rtlCol="0" anchor="ctr">
            <a:noAutofit/>
          </a:bodyPr>
          <a:lstStyle>
            <a:lvl1pPr algn="l">
              <a:defRPr sz="1200">
                <a:solidFill>
                  <a:schemeClr val="tx1">
                    <a:tint val="75000"/>
                  </a:schemeClr>
                </a:solidFill>
              </a:defRPr>
            </a:lvl1pPr>
          </a:lstStyle>
          <a:p>
            <a:fld id="{29C12242-A7FC-42DE-8D18-4546BB37CA1D}" type="datetimeFigureOut">
              <a:rPr lang="en-GB" smtClean="0"/>
              <a:t>01/12/2023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815387" y="6356350"/>
            <a:ext cx="2743200" cy="365125"/>
          </a:xfrm>
          <a:prstGeom prst="rect">
            <a:avLst/>
          </a:prstGeom>
        </p:spPr>
        <p:txBody>
          <a:bodyPr vert="horz" lIns="0" tIns="0" rIns="0" bIns="0" rtlCol="0" anchor="ctr">
            <a:noAutofit/>
          </a:bodyPr>
          <a:lstStyle>
            <a:lvl1pPr algn="r">
              <a:defRPr sz="1200">
                <a:solidFill>
                  <a:schemeClr val="tx1">
                    <a:tint val="75000"/>
                  </a:schemeClr>
                </a:solidFill>
              </a:defRPr>
            </a:lvl1pPr>
          </a:lstStyle>
          <a:p>
            <a:fld id="{DD42B09D-4284-4064-8428-E2D0D707A654}" type="slidenum">
              <a:rPr lang="en-GB" smtClean="0"/>
              <a:t>‹#›</a:t>
            </a:fld>
            <a:endParaRPr lang="en-GB" dirty="0"/>
          </a:p>
        </p:txBody>
      </p:sp>
    </p:spTree>
    <p:extLst>
      <p:ext uri="{BB962C8B-B14F-4D97-AF65-F5344CB8AC3E}">
        <p14:creationId xmlns:p14="http://schemas.microsoft.com/office/powerpoint/2010/main" val="722616040"/>
      </p:ext>
    </p:extLst>
  </p:cSld>
  <p:clrMap bg1="lt1" tx1="dk1" bg2="lt2" tx2="dk2" accent1="accent1" accent2="accent2" accent3="accent3" accent4="accent4" accent5="accent5" accent6="accent6" hlink="hlink" folHlink="folHlink"/>
  <p:sldLayoutIdLst>
    <p:sldLayoutId id="2147483649" r:id="rId1"/>
    <p:sldLayoutId id="2147483710" r:id="rId2"/>
    <p:sldLayoutId id="2147483650" r:id="rId3"/>
    <p:sldLayoutId id="2147483656" r:id="rId4"/>
    <p:sldLayoutId id="2147483657" r:id="rId5"/>
    <p:sldLayoutId id="2147483659" r:id="rId6"/>
    <p:sldLayoutId id="2147483660" r:id="rId7"/>
    <p:sldLayoutId id="2147483661" r:id="rId8"/>
    <p:sldLayoutId id="2147483662" r:id="rId9"/>
    <p:sldLayoutId id="2147483663" r:id="rId10"/>
    <p:sldLayoutId id="2147483654" r:id="rId11"/>
    <p:sldLayoutId id="2147483658" r:id="rId12"/>
    <p:sldLayoutId id="2147483706" r:id="rId13"/>
    <p:sldLayoutId id="2147483707" r:id="rId14"/>
    <p:sldLayoutId id="2147483708" r:id="rId15"/>
    <p:sldLayoutId id="2147483718" r:id="rId16"/>
    <p:sldLayoutId id="2147483725" r:id="rId17"/>
    <p:sldLayoutId id="2147483668" r:id="rId18"/>
    <p:sldLayoutId id="2147483688" r:id="rId19"/>
    <p:sldLayoutId id="2147483667" r:id="rId20"/>
    <p:sldLayoutId id="2147483655" r:id="rId21"/>
    <p:sldLayoutId id="2147483726" r:id="rId22"/>
  </p:sldLayoutIdLst>
  <p:transition>
    <p:fade/>
  </p:transition>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1500" kern="1200">
          <a:solidFill>
            <a:schemeClr val="accent2"/>
          </a:solidFill>
          <a:latin typeface="+mn-lt"/>
          <a:ea typeface="+mn-ea"/>
          <a:cs typeface="+mn-cs"/>
        </a:defRPr>
      </a:lvl1pPr>
      <a:lvl2pPr marL="180000" indent="-180000" algn="l" defTabSz="914400" rtl="0" eaLnBrk="1" latinLnBrk="0" hangingPunct="1">
        <a:lnSpc>
          <a:spcPct val="90000"/>
        </a:lnSpc>
        <a:spcBef>
          <a:spcPts val="0"/>
        </a:spcBef>
        <a:buFont typeface="Arial" panose="020B0604020202020204" pitchFamily="34" charset="0"/>
        <a:buChar char="–"/>
        <a:defRPr sz="1500" kern="1200">
          <a:solidFill>
            <a:schemeClr val="accent3"/>
          </a:solidFill>
          <a:latin typeface="+mn-lt"/>
          <a:ea typeface="+mn-ea"/>
          <a:cs typeface="+mn-cs"/>
        </a:defRPr>
      </a:lvl2pPr>
      <a:lvl3pPr marL="360000" indent="-180000" algn="l" defTabSz="9144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540000" indent="-180000" algn="l" defTabSz="9144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4pPr>
      <a:lvl5pPr marL="720000" indent="-180000" algn="l" defTabSz="9144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9" userDrawn="1">
          <p15:clr>
            <a:srgbClr val="F26B43"/>
          </p15:clr>
        </p15:guide>
        <p15:guide id="4" orient="horz" pos="399" userDrawn="1">
          <p15:clr>
            <a:srgbClr val="F26B43"/>
          </p15:clr>
        </p15:guide>
        <p15:guide id="5" orient="horz" pos="1818" userDrawn="1">
          <p15:clr>
            <a:srgbClr val="F26B43"/>
          </p15:clr>
        </p15:guide>
        <p15:guide id="6" pos="72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lobal-english.com/blog/tips-for-tefl-discussion-classes/" TargetMode="External"/><Relationship Id="rId2" Type="http://schemas.openxmlformats.org/officeDocument/2006/relationships/hyperlink" Target="https://thirdspacelearning.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EC9D-F46E-F247-B12C-BADA1DAEF335}"/>
              </a:ext>
            </a:extLst>
          </p:cNvPr>
          <p:cNvSpPr>
            <a:spLocks noGrp="1"/>
          </p:cNvSpPr>
          <p:nvPr>
            <p:ph type="ctrTitle"/>
          </p:nvPr>
        </p:nvSpPr>
        <p:spPr>
          <a:xfrm>
            <a:off x="229024" y="1666695"/>
            <a:ext cx="5866976" cy="2289669"/>
          </a:xfrm>
        </p:spPr>
        <p:txBody>
          <a:bodyPr/>
          <a:lstStyle/>
          <a:p>
            <a:r>
              <a:rPr lang="en-GB" dirty="0"/>
              <a:t>Digital Pathways</a:t>
            </a:r>
          </a:p>
        </p:txBody>
      </p:sp>
      <p:sp>
        <p:nvSpPr>
          <p:cNvPr id="3" name="Subtitle 2">
            <a:extLst>
              <a:ext uri="{FF2B5EF4-FFF2-40B4-BE49-F238E27FC236}">
                <a16:creationId xmlns:a16="http://schemas.microsoft.com/office/drawing/2014/main" id="{56F4262A-7817-CC4D-BE71-C500159BB0E4}"/>
              </a:ext>
            </a:extLst>
          </p:cNvPr>
          <p:cNvSpPr>
            <a:spLocks noGrp="1"/>
          </p:cNvSpPr>
          <p:nvPr>
            <p:ph type="subTitle" idx="1"/>
          </p:nvPr>
        </p:nvSpPr>
        <p:spPr>
          <a:xfrm>
            <a:off x="633413" y="3083859"/>
            <a:ext cx="3597928" cy="2896272"/>
          </a:xfrm>
        </p:spPr>
        <p:txBody>
          <a:bodyPr/>
          <a:lstStyle/>
          <a:p>
            <a:r>
              <a:rPr lang="en-GB" sz="4000" dirty="0"/>
              <a:t>Life and Career Skills</a:t>
            </a:r>
          </a:p>
          <a:p>
            <a:r>
              <a:rPr lang="en-GB" sz="4000" dirty="0"/>
              <a:t>Problem Solving</a:t>
            </a:r>
          </a:p>
        </p:txBody>
      </p:sp>
    </p:spTree>
    <p:extLst>
      <p:ext uri="{BB962C8B-B14F-4D97-AF65-F5344CB8AC3E}">
        <p14:creationId xmlns:p14="http://schemas.microsoft.com/office/powerpoint/2010/main" val="30298491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6E2CE-8108-CBCC-9C30-0AA852C32513}"/>
              </a:ext>
            </a:extLst>
          </p:cNvPr>
          <p:cNvSpPr>
            <a:spLocks noGrp="1"/>
          </p:cNvSpPr>
          <p:nvPr>
            <p:ph idx="1"/>
          </p:nvPr>
        </p:nvSpPr>
        <p:spPr>
          <a:xfrm>
            <a:off x="633413" y="439271"/>
            <a:ext cx="11038633" cy="5737692"/>
          </a:xfrm>
        </p:spPr>
        <p:txBody>
          <a:bodyPr/>
          <a:lstStyle/>
          <a:p>
            <a:endParaRPr lang="en-GB" dirty="0"/>
          </a:p>
        </p:txBody>
      </p:sp>
      <p:sp>
        <p:nvSpPr>
          <p:cNvPr id="5" name="Rectangle 4">
            <a:extLst>
              <a:ext uri="{FF2B5EF4-FFF2-40B4-BE49-F238E27FC236}">
                <a16:creationId xmlns:a16="http://schemas.microsoft.com/office/drawing/2014/main" id="{550B1E46-B6DF-8F0D-42C3-B881D10B7A9A}"/>
              </a:ext>
            </a:extLst>
          </p:cNvPr>
          <p:cNvSpPr/>
          <p:nvPr/>
        </p:nvSpPr>
        <p:spPr>
          <a:xfrm>
            <a:off x="633413" y="439832"/>
            <a:ext cx="2420471" cy="5755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6000" dirty="0">
                <a:solidFill>
                  <a:schemeClr val="bg1"/>
                </a:solidFill>
              </a:rPr>
              <a:t>Exit Ticket</a:t>
            </a:r>
          </a:p>
        </p:txBody>
      </p:sp>
      <p:sp>
        <p:nvSpPr>
          <p:cNvPr id="6" name="Rectangle 5">
            <a:extLst>
              <a:ext uri="{FF2B5EF4-FFF2-40B4-BE49-F238E27FC236}">
                <a16:creationId xmlns:a16="http://schemas.microsoft.com/office/drawing/2014/main" id="{06128F7B-B159-A23A-1DE7-A484C9810C88}"/>
              </a:ext>
            </a:extLst>
          </p:cNvPr>
          <p:cNvSpPr/>
          <p:nvPr/>
        </p:nvSpPr>
        <p:spPr>
          <a:xfrm>
            <a:off x="9403975" y="421061"/>
            <a:ext cx="2420471" cy="5755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6000" dirty="0">
                <a:solidFill>
                  <a:schemeClr val="bg1"/>
                </a:solidFill>
              </a:rPr>
              <a:t>Exit Ticket</a:t>
            </a:r>
          </a:p>
        </p:txBody>
      </p:sp>
      <p:sp>
        <p:nvSpPr>
          <p:cNvPr id="7" name="Rectangle 6">
            <a:extLst>
              <a:ext uri="{FF2B5EF4-FFF2-40B4-BE49-F238E27FC236}">
                <a16:creationId xmlns:a16="http://schemas.microsoft.com/office/drawing/2014/main" id="{5B58B4BC-09AA-E759-B7E9-86E0D0CA7983}"/>
              </a:ext>
            </a:extLst>
          </p:cNvPr>
          <p:cNvSpPr/>
          <p:nvPr/>
        </p:nvSpPr>
        <p:spPr>
          <a:xfrm>
            <a:off x="3053884" y="457482"/>
            <a:ext cx="6385951" cy="5737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l">
              <a:buAutoNum type="arabicPeriod"/>
            </a:pPr>
            <a:r>
              <a:rPr lang="en-GB" sz="3200" dirty="0">
                <a:solidFill>
                  <a:schemeClr val="bg1"/>
                </a:solidFill>
                <a:latin typeface="Trebuchet MS" panose="020B0603020202020204" pitchFamily="34" charset="0"/>
              </a:rPr>
              <a:t>List three complex problems that could occur in a company</a:t>
            </a:r>
            <a:br>
              <a:rPr lang="en-GB" sz="3200" dirty="0">
                <a:solidFill>
                  <a:schemeClr val="bg1"/>
                </a:solidFill>
                <a:latin typeface="Trebuchet MS" panose="020B0603020202020204" pitchFamily="34" charset="0"/>
              </a:rPr>
            </a:br>
            <a:endParaRPr lang="en-GB" sz="3200" dirty="0">
              <a:solidFill>
                <a:schemeClr val="bg1"/>
              </a:solidFill>
              <a:latin typeface="Trebuchet MS" panose="020B0603020202020204" pitchFamily="34" charset="0"/>
            </a:endParaRPr>
          </a:p>
          <a:p>
            <a:pPr marL="342900" indent="-342900" algn="l">
              <a:buAutoNum type="arabicPeriod" startAt="2"/>
            </a:pPr>
            <a:r>
              <a:rPr lang="en-GB" sz="3200" dirty="0">
                <a:solidFill>
                  <a:schemeClr val="bg1"/>
                </a:solidFill>
                <a:latin typeface="Trebuchet MS" panose="020B0603020202020204" pitchFamily="34" charset="0"/>
              </a:rPr>
              <a:t>Describe how work- related problems could affect a company</a:t>
            </a:r>
            <a:br>
              <a:rPr lang="en-GB" sz="3200" dirty="0">
                <a:solidFill>
                  <a:schemeClr val="bg1"/>
                </a:solidFill>
                <a:latin typeface="Trebuchet MS" panose="020B0603020202020204" pitchFamily="34" charset="0"/>
              </a:rPr>
            </a:br>
            <a:endParaRPr lang="en-GB" sz="3200" dirty="0">
              <a:solidFill>
                <a:schemeClr val="bg1"/>
              </a:solidFill>
              <a:latin typeface="Trebuchet MS" panose="020B0603020202020204" pitchFamily="34" charset="0"/>
            </a:endParaRPr>
          </a:p>
          <a:p>
            <a:pPr marL="342900" indent="-342900" algn="l">
              <a:buAutoNum type="arabicPeriod" startAt="2"/>
            </a:pPr>
            <a:r>
              <a:rPr lang="en-GB" sz="3200" dirty="0">
                <a:solidFill>
                  <a:schemeClr val="bg1"/>
                </a:solidFill>
                <a:latin typeface="Trebuchet MS" panose="020B0603020202020204" pitchFamily="34" charset="0"/>
              </a:rPr>
              <a:t>Assess the usefulness of a Fishbone diagram for solving problems</a:t>
            </a:r>
          </a:p>
          <a:p>
            <a:pPr marL="342900" indent="-342900" algn="l">
              <a:buAutoNum type="arabicPeriod" startAt="2"/>
            </a:pPr>
            <a:endParaRPr lang="en-GB" sz="1500" dirty="0">
              <a:solidFill>
                <a:schemeClr val="bg1"/>
              </a:solidFill>
            </a:endParaRPr>
          </a:p>
        </p:txBody>
      </p:sp>
    </p:spTree>
    <p:extLst>
      <p:ext uri="{BB962C8B-B14F-4D97-AF65-F5344CB8AC3E}">
        <p14:creationId xmlns:p14="http://schemas.microsoft.com/office/powerpoint/2010/main" val="7614748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25E7-A5D5-9237-BC83-A11B1642A66C}"/>
              </a:ext>
            </a:extLst>
          </p:cNvPr>
          <p:cNvSpPr>
            <a:spLocks noGrp="1"/>
          </p:cNvSpPr>
          <p:nvPr>
            <p:ph type="title"/>
          </p:nvPr>
        </p:nvSpPr>
        <p:spPr/>
        <p:txBody>
          <a:bodyPr/>
          <a:lstStyle/>
          <a:p>
            <a:r>
              <a:rPr lang="en-GB" dirty="0"/>
              <a:t>Images used in this presentation</a:t>
            </a:r>
          </a:p>
        </p:txBody>
      </p:sp>
      <p:sp>
        <p:nvSpPr>
          <p:cNvPr id="3" name="Content Placeholder 2">
            <a:extLst>
              <a:ext uri="{FF2B5EF4-FFF2-40B4-BE49-F238E27FC236}">
                <a16:creationId xmlns:a16="http://schemas.microsoft.com/office/drawing/2014/main" id="{75F020CF-B609-82E2-9117-068963ADF917}"/>
              </a:ext>
            </a:extLst>
          </p:cNvPr>
          <p:cNvSpPr>
            <a:spLocks noGrp="1"/>
          </p:cNvSpPr>
          <p:nvPr>
            <p:ph idx="1"/>
          </p:nvPr>
        </p:nvSpPr>
        <p:spPr>
          <a:xfrm>
            <a:off x="633413" y="2013527"/>
            <a:ext cx="10925173" cy="4163436"/>
          </a:xfrm>
        </p:spPr>
        <p:txBody>
          <a:bodyPr/>
          <a:lstStyle/>
          <a:p>
            <a:r>
              <a:rPr lang="en-GB" dirty="0"/>
              <a:t>Problems- </a:t>
            </a:r>
            <a:r>
              <a:rPr lang="en-GB" dirty="0">
                <a:hlinkClick r:id="rId2"/>
              </a:rPr>
              <a:t>https://thirdspacelearning.com/</a:t>
            </a:r>
            <a:endParaRPr lang="en-GB" dirty="0"/>
          </a:p>
          <a:p>
            <a:r>
              <a:rPr lang="en-GB" dirty="0"/>
              <a:t>Discussion-</a:t>
            </a:r>
            <a:r>
              <a:rPr lang="en-GB" dirty="0">
                <a:hlinkClick r:id="rId3"/>
              </a:rPr>
              <a:t>Tips for TEFL discussion classes (global-english.com)</a:t>
            </a:r>
            <a:endParaRPr lang="en-GB" dirty="0"/>
          </a:p>
          <a:p>
            <a:endParaRPr lang="en-GB" dirty="0"/>
          </a:p>
        </p:txBody>
      </p:sp>
    </p:spTree>
    <p:extLst>
      <p:ext uri="{BB962C8B-B14F-4D97-AF65-F5344CB8AC3E}">
        <p14:creationId xmlns:p14="http://schemas.microsoft.com/office/powerpoint/2010/main" val="24701098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BAD5ECA-BBBC-9AF3-747B-21E4EC112EB2}"/>
              </a:ext>
            </a:extLst>
          </p:cNvPr>
          <p:cNvSpPr>
            <a:spLocks noGrp="1"/>
          </p:cNvSpPr>
          <p:nvPr>
            <p:ph type="title"/>
          </p:nvPr>
        </p:nvSpPr>
        <p:spPr>
          <a:xfrm>
            <a:off x="633413" y="633413"/>
            <a:ext cx="10782149" cy="1176136"/>
          </a:xfrm>
        </p:spPr>
        <p:txBody>
          <a:bodyPr/>
          <a:lstStyle/>
          <a:p>
            <a:r>
              <a:rPr lang="en-US" dirty="0">
                <a:solidFill>
                  <a:schemeClr val="accent3">
                    <a:lumMod val="75000"/>
                  </a:schemeClr>
                </a:solidFill>
              </a:rPr>
              <a:t>Learning Objectives</a:t>
            </a:r>
          </a:p>
        </p:txBody>
      </p:sp>
      <p:sp>
        <p:nvSpPr>
          <p:cNvPr id="18" name="TextBox 17">
            <a:extLst>
              <a:ext uri="{FF2B5EF4-FFF2-40B4-BE49-F238E27FC236}">
                <a16:creationId xmlns:a16="http://schemas.microsoft.com/office/drawing/2014/main" id="{48B27F38-2C7B-ADA5-0B48-382124037CAA}"/>
              </a:ext>
            </a:extLst>
          </p:cNvPr>
          <p:cNvSpPr txBox="1"/>
          <p:nvPr/>
        </p:nvSpPr>
        <p:spPr>
          <a:xfrm>
            <a:off x="633413" y="1647004"/>
            <a:ext cx="10493390" cy="4482917"/>
          </a:xfrm>
          <a:prstGeom prst="rect">
            <a:avLst/>
          </a:prstGeom>
        </p:spPr>
        <p:txBody>
          <a:bodyPr vert="horz" lIns="0" tIns="0" rIns="0" bIns="0" rtlCol="0">
            <a:normAutofit/>
          </a:bodyPr>
          <a:lstStyle/>
          <a:p>
            <a:pPr marL="285750" indent="-285750">
              <a:lnSpc>
                <a:spcPct val="90000"/>
              </a:lnSpc>
              <a:spcAft>
                <a:spcPts val="600"/>
              </a:spcAft>
              <a:buFont typeface="Arial" panose="020B0604020202020204" pitchFamily="34" charset="0"/>
              <a:buChar char="•"/>
            </a:pPr>
            <a:endParaRPr lang="en-GB" sz="1500" dirty="0">
              <a:solidFill>
                <a:schemeClr val="accent2"/>
              </a:solidFill>
            </a:endParaRPr>
          </a:p>
        </p:txBody>
      </p:sp>
      <p:sp>
        <p:nvSpPr>
          <p:cNvPr id="17" name="TextBox 16">
            <a:extLst>
              <a:ext uri="{FF2B5EF4-FFF2-40B4-BE49-F238E27FC236}">
                <a16:creationId xmlns:a16="http://schemas.microsoft.com/office/drawing/2014/main" id="{9DF60F9D-6F08-DDA7-B572-9B7614B1297E}"/>
              </a:ext>
            </a:extLst>
          </p:cNvPr>
          <p:cNvSpPr txBox="1"/>
          <p:nvPr/>
        </p:nvSpPr>
        <p:spPr>
          <a:xfrm>
            <a:off x="5640309" y="2974063"/>
            <a:ext cx="914400" cy="914400"/>
          </a:xfrm>
          <a:prstGeom prst="rect">
            <a:avLst/>
          </a:prstGeom>
          <a:noFill/>
        </p:spPr>
        <p:txBody>
          <a:bodyPr wrap="square" lIns="0" tIns="0" rIns="0" bIns="0" rtlCol="0">
            <a:noAutofit/>
          </a:bodyPr>
          <a:lstStyle/>
          <a:p>
            <a:endParaRPr lang="en-GB" sz="1500" dirty="0">
              <a:solidFill>
                <a:schemeClr val="accent1"/>
              </a:solidFill>
            </a:endParaRPr>
          </a:p>
        </p:txBody>
      </p:sp>
      <p:sp>
        <p:nvSpPr>
          <p:cNvPr id="2" name="TextBox 1">
            <a:extLst>
              <a:ext uri="{FF2B5EF4-FFF2-40B4-BE49-F238E27FC236}">
                <a16:creationId xmlns:a16="http://schemas.microsoft.com/office/drawing/2014/main" id="{AFD12AAD-A406-35D3-42F1-489332BB6801}"/>
              </a:ext>
            </a:extLst>
          </p:cNvPr>
          <p:cNvSpPr txBox="1"/>
          <p:nvPr/>
        </p:nvSpPr>
        <p:spPr>
          <a:xfrm>
            <a:off x="687955" y="1688548"/>
            <a:ext cx="10384305" cy="4875881"/>
          </a:xfrm>
          <a:prstGeom prst="rect">
            <a:avLst/>
          </a:prstGeom>
          <a:noFill/>
        </p:spPr>
        <p:txBody>
          <a:bodyPr wrap="square" lIns="0" tIns="0" rIns="0" bIns="0" rtlCol="0">
            <a:noAutofit/>
          </a:bodyPr>
          <a:lstStyle/>
          <a:p>
            <a:r>
              <a:rPr lang="en-GB" sz="2800" dirty="0">
                <a:solidFill>
                  <a:schemeClr val="accent3">
                    <a:lumMod val="75000"/>
                  </a:schemeClr>
                </a:solidFill>
                <a:latin typeface="Trebuchet MS" panose="020B0603020202020204" pitchFamily="34" charset="0"/>
              </a:rPr>
              <a:t>By the end of this lesson, you will be able to:</a:t>
            </a:r>
          </a:p>
          <a:p>
            <a:endParaRPr lang="en-GB" sz="2800" dirty="0">
              <a:solidFill>
                <a:schemeClr val="accent3">
                  <a:lumMod val="75000"/>
                </a:schemeClr>
              </a:solidFill>
              <a:latin typeface="Trebuchet MS" panose="020B0603020202020204" pitchFamily="34" charset="0"/>
            </a:endParaRPr>
          </a:p>
          <a:p>
            <a:pPr marL="285750" indent="-285750">
              <a:buFont typeface="Wingdings" panose="05000000000000000000" pitchFamily="2" charset="2"/>
              <a:buChar char="Ø"/>
            </a:pPr>
            <a:r>
              <a:rPr lang="en-GB" sz="2800" dirty="0">
                <a:solidFill>
                  <a:schemeClr val="accent3">
                    <a:lumMod val="75000"/>
                  </a:schemeClr>
                </a:solidFill>
                <a:latin typeface="Trebuchet MS" panose="020B0603020202020204" pitchFamily="34" charset="0"/>
              </a:rPr>
              <a:t>List at least four problems that can occur in a workplace</a:t>
            </a:r>
            <a:br>
              <a:rPr lang="en-GB" sz="2800" dirty="0">
                <a:solidFill>
                  <a:schemeClr val="accent3">
                    <a:lumMod val="75000"/>
                  </a:schemeClr>
                </a:solidFill>
                <a:latin typeface="Trebuchet MS" panose="020B0603020202020204" pitchFamily="34" charset="0"/>
              </a:rPr>
            </a:br>
            <a:endParaRPr lang="en-GB" sz="2800" dirty="0">
              <a:solidFill>
                <a:schemeClr val="accent3">
                  <a:lumMod val="75000"/>
                </a:schemeClr>
              </a:solidFill>
              <a:latin typeface="Trebuchet MS" panose="020B0603020202020204" pitchFamily="34" charset="0"/>
            </a:endParaRPr>
          </a:p>
          <a:p>
            <a:pPr marL="285750" indent="-285750">
              <a:buFont typeface="Wingdings" panose="05000000000000000000" pitchFamily="2" charset="2"/>
              <a:buChar char="Ø"/>
            </a:pPr>
            <a:r>
              <a:rPr lang="en-GB" sz="2800" dirty="0">
                <a:solidFill>
                  <a:schemeClr val="accent3">
                    <a:lumMod val="75000"/>
                  </a:schemeClr>
                </a:solidFill>
                <a:latin typeface="Trebuchet MS" panose="020B0603020202020204" pitchFamily="34" charset="0"/>
              </a:rPr>
              <a:t>Explain how Ishikawa’s Fish Bone diagram can be used to solve work related problems</a:t>
            </a:r>
            <a:br>
              <a:rPr lang="en-GB" sz="2800" dirty="0">
                <a:solidFill>
                  <a:schemeClr val="accent3">
                    <a:lumMod val="75000"/>
                  </a:schemeClr>
                </a:solidFill>
                <a:latin typeface="Trebuchet MS" panose="020B0603020202020204" pitchFamily="34" charset="0"/>
              </a:rPr>
            </a:br>
            <a:endParaRPr lang="en-GB" sz="2800" dirty="0">
              <a:solidFill>
                <a:schemeClr val="accent3">
                  <a:lumMod val="75000"/>
                </a:schemeClr>
              </a:solidFill>
              <a:latin typeface="Trebuchet MS" panose="020B0603020202020204" pitchFamily="34" charset="0"/>
            </a:endParaRPr>
          </a:p>
          <a:p>
            <a:pPr marL="285750" indent="-285750">
              <a:buFont typeface="Wingdings" panose="05000000000000000000" pitchFamily="2" charset="2"/>
              <a:buChar char="Ø"/>
            </a:pPr>
            <a:r>
              <a:rPr lang="en-GB" sz="2800" dirty="0">
                <a:solidFill>
                  <a:schemeClr val="accent3">
                    <a:lumMod val="75000"/>
                  </a:schemeClr>
                </a:solidFill>
                <a:latin typeface="Trebuchet MS" panose="020B0603020202020204" pitchFamily="34" charset="0"/>
              </a:rPr>
              <a:t>Produce a Fish Bone diagram for a company</a:t>
            </a:r>
            <a:br>
              <a:rPr lang="en-GB" sz="2800" dirty="0">
                <a:solidFill>
                  <a:schemeClr val="accent3">
                    <a:lumMod val="75000"/>
                  </a:schemeClr>
                </a:solidFill>
                <a:latin typeface="Trebuchet MS" panose="020B0603020202020204" pitchFamily="34" charset="0"/>
              </a:rPr>
            </a:br>
            <a:endParaRPr lang="en-GB" sz="2800" dirty="0">
              <a:solidFill>
                <a:schemeClr val="accent3">
                  <a:lumMod val="75000"/>
                </a:schemeClr>
              </a:solidFill>
              <a:latin typeface="Trebuchet MS" panose="020B0603020202020204" pitchFamily="34" charset="0"/>
            </a:endParaRPr>
          </a:p>
          <a:p>
            <a:pPr marL="285750" indent="-285750">
              <a:buFont typeface="Wingdings" panose="05000000000000000000" pitchFamily="2" charset="2"/>
              <a:buChar char="Ø"/>
            </a:pPr>
            <a:r>
              <a:rPr lang="en-GB" sz="2800" dirty="0">
                <a:solidFill>
                  <a:schemeClr val="accent3">
                    <a:lumMod val="75000"/>
                  </a:schemeClr>
                </a:solidFill>
                <a:latin typeface="Trebuchet MS" panose="020B0603020202020204" pitchFamily="34" charset="0"/>
              </a:rPr>
              <a:t>Make suggestions to resolve the problems that the company are experiencing to improve the efficiency of the business</a:t>
            </a:r>
          </a:p>
        </p:txBody>
      </p:sp>
    </p:spTree>
    <p:extLst>
      <p:ext uri="{BB962C8B-B14F-4D97-AF65-F5344CB8AC3E}">
        <p14:creationId xmlns:p14="http://schemas.microsoft.com/office/powerpoint/2010/main" val="24771452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F995-7730-C809-6C6D-7B8519793BB0}"/>
              </a:ext>
            </a:extLst>
          </p:cNvPr>
          <p:cNvSpPr>
            <a:spLocks noGrp="1"/>
          </p:cNvSpPr>
          <p:nvPr>
            <p:ph type="title"/>
          </p:nvPr>
        </p:nvSpPr>
        <p:spPr>
          <a:xfrm>
            <a:off x="633412" y="306153"/>
            <a:ext cx="11022781" cy="1359017"/>
          </a:xfrm>
        </p:spPr>
        <p:txBody>
          <a:bodyPr/>
          <a:lstStyle/>
          <a:p>
            <a:r>
              <a:rPr lang="en-GB" dirty="0">
                <a:solidFill>
                  <a:schemeClr val="accent3">
                    <a:lumMod val="75000"/>
                  </a:schemeClr>
                </a:solidFill>
              </a:rPr>
              <a:t>Introduction</a:t>
            </a:r>
          </a:p>
        </p:txBody>
      </p:sp>
      <p:sp>
        <p:nvSpPr>
          <p:cNvPr id="3" name="Content Placeholder 2">
            <a:extLst>
              <a:ext uri="{FF2B5EF4-FFF2-40B4-BE49-F238E27FC236}">
                <a16:creationId xmlns:a16="http://schemas.microsoft.com/office/drawing/2014/main" id="{538B5A9B-9BFF-D017-33D3-2911C2105239}"/>
              </a:ext>
            </a:extLst>
          </p:cNvPr>
          <p:cNvSpPr>
            <a:spLocks noGrp="1"/>
          </p:cNvSpPr>
          <p:nvPr>
            <p:ph idx="1"/>
          </p:nvPr>
        </p:nvSpPr>
        <p:spPr>
          <a:xfrm>
            <a:off x="633414" y="1819175"/>
            <a:ext cx="11099782" cy="5038825"/>
          </a:xfrm>
        </p:spPr>
        <p:txBody>
          <a:bodyPr/>
          <a:lstStyle/>
          <a:p>
            <a:pPr marL="285750" indent="-285750">
              <a:buFont typeface="Wingdings" panose="05000000000000000000" pitchFamily="2" charset="2"/>
              <a:buChar char="Ø"/>
            </a:pPr>
            <a:r>
              <a:rPr lang="en-GB" sz="2400" dirty="0">
                <a:solidFill>
                  <a:schemeClr val="accent3">
                    <a:lumMod val="75000"/>
                  </a:schemeClr>
                </a:solidFill>
                <a:latin typeface="Trebuchet MS" panose="020B0603020202020204" pitchFamily="34" charset="0"/>
              </a:rPr>
              <a:t>There are many different problems that can affect the performance of a company</a:t>
            </a:r>
            <a:br>
              <a:rPr lang="en-GB" sz="2400" dirty="0">
                <a:solidFill>
                  <a:schemeClr val="accent3">
                    <a:lumMod val="75000"/>
                  </a:schemeClr>
                </a:solidFill>
                <a:latin typeface="Trebuchet MS" panose="020B0603020202020204" pitchFamily="34" charset="0"/>
              </a:rPr>
            </a:br>
            <a:endParaRPr lang="en-GB" sz="2400" dirty="0">
              <a:solidFill>
                <a:schemeClr val="accent3">
                  <a:lumMod val="75000"/>
                </a:schemeClr>
              </a:solidFill>
              <a:latin typeface="Trebuchet MS" panose="020B0603020202020204" pitchFamily="34" charset="0"/>
            </a:endParaRPr>
          </a:p>
          <a:p>
            <a:pPr marL="285750" indent="-285750">
              <a:buFont typeface="Wingdings" panose="05000000000000000000" pitchFamily="2" charset="2"/>
              <a:buChar char="Ø"/>
            </a:pPr>
            <a:r>
              <a:rPr lang="en-GB" sz="2400" dirty="0">
                <a:solidFill>
                  <a:schemeClr val="accent3">
                    <a:lumMod val="75000"/>
                  </a:schemeClr>
                </a:solidFill>
                <a:latin typeface="Trebuchet MS" panose="020B0603020202020204" pitchFamily="34" charset="0"/>
              </a:rPr>
              <a:t>Some problems are simple and can be resolved quickly but other problems may be more complex</a:t>
            </a:r>
            <a:br>
              <a:rPr lang="en-GB" sz="2400" dirty="0">
                <a:solidFill>
                  <a:schemeClr val="accent3">
                    <a:lumMod val="75000"/>
                  </a:schemeClr>
                </a:solidFill>
                <a:latin typeface="Trebuchet MS" panose="020B0603020202020204" pitchFamily="34" charset="0"/>
              </a:rPr>
            </a:br>
            <a:endParaRPr lang="en-GB" sz="2400" dirty="0">
              <a:solidFill>
                <a:schemeClr val="accent3">
                  <a:lumMod val="75000"/>
                </a:schemeClr>
              </a:solidFill>
              <a:latin typeface="Trebuchet MS" panose="020B0603020202020204" pitchFamily="34" charset="0"/>
            </a:endParaRPr>
          </a:p>
          <a:p>
            <a:pPr marL="285750" indent="-285750">
              <a:buFont typeface="Wingdings" panose="05000000000000000000" pitchFamily="2" charset="2"/>
              <a:buChar char="Ø"/>
            </a:pPr>
            <a:r>
              <a:rPr lang="en-GB" sz="2400" dirty="0">
                <a:solidFill>
                  <a:schemeClr val="accent3">
                    <a:lumMod val="75000"/>
                  </a:schemeClr>
                </a:solidFill>
                <a:latin typeface="Trebuchet MS" panose="020B0603020202020204" pitchFamily="34" charset="0"/>
              </a:rPr>
              <a:t>Solving problems involves time, energy, thinking and sometimes money</a:t>
            </a:r>
            <a:br>
              <a:rPr lang="en-GB" sz="2400" dirty="0">
                <a:solidFill>
                  <a:schemeClr val="accent3">
                    <a:lumMod val="75000"/>
                  </a:schemeClr>
                </a:solidFill>
                <a:latin typeface="Trebuchet MS" panose="020B0603020202020204" pitchFamily="34" charset="0"/>
              </a:rPr>
            </a:br>
            <a:endParaRPr lang="en-GB" sz="2400" dirty="0">
              <a:solidFill>
                <a:schemeClr val="accent3">
                  <a:lumMod val="75000"/>
                </a:schemeClr>
              </a:solidFill>
              <a:latin typeface="Trebuchet MS" panose="020B0603020202020204" pitchFamily="34" charset="0"/>
            </a:endParaRPr>
          </a:p>
          <a:p>
            <a:pPr marL="285750" indent="-285750">
              <a:buFont typeface="Wingdings" panose="05000000000000000000" pitchFamily="2" charset="2"/>
              <a:buChar char="Ø"/>
            </a:pPr>
            <a:r>
              <a:rPr lang="en-GB" sz="2400" dirty="0">
                <a:solidFill>
                  <a:schemeClr val="accent3">
                    <a:lumMod val="75000"/>
                  </a:schemeClr>
                </a:solidFill>
                <a:latin typeface="Trebuchet MS" panose="020B0603020202020204" pitchFamily="34" charset="0"/>
              </a:rPr>
              <a:t>Choosing the correct solution is a key part of the problem -solving process</a:t>
            </a:r>
            <a:br>
              <a:rPr lang="en-GB" sz="2400" dirty="0">
                <a:solidFill>
                  <a:schemeClr val="accent3">
                    <a:lumMod val="75000"/>
                  </a:schemeClr>
                </a:solidFill>
                <a:latin typeface="Trebuchet MS" panose="020B0603020202020204" pitchFamily="34" charset="0"/>
              </a:rPr>
            </a:br>
            <a:endParaRPr lang="en-GB" sz="2400" dirty="0">
              <a:solidFill>
                <a:schemeClr val="accent3">
                  <a:lumMod val="75000"/>
                </a:schemeClr>
              </a:solidFill>
              <a:latin typeface="Trebuchet MS" panose="020B0603020202020204" pitchFamily="34" charset="0"/>
            </a:endParaRPr>
          </a:p>
          <a:p>
            <a:pPr marL="285750" indent="-285750">
              <a:buFont typeface="Wingdings" panose="05000000000000000000" pitchFamily="2" charset="2"/>
              <a:buChar char="Ø"/>
            </a:pPr>
            <a:r>
              <a:rPr lang="en-GB" sz="2400" dirty="0">
                <a:solidFill>
                  <a:schemeClr val="accent3">
                    <a:lumMod val="75000"/>
                  </a:schemeClr>
                </a:solidFill>
                <a:latin typeface="Trebuchet MS" panose="020B0603020202020204" pitchFamily="34" charset="0"/>
              </a:rPr>
              <a:t>Ishikawa’s Fish Bone Diagram is a useful tool for identifying the root cause of a problem</a:t>
            </a:r>
            <a:br>
              <a:rPr lang="en-GB" sz="2400" dirty="0">
                <a:solidFill>
                  <a:schemeClr val="accent3">
                    <a:lumMod val="75000"/>
                  </a:schemeClr>
                </a:solidFill>
                <a:latin typeface="Trebuchet MS" panose="020B0603020202020204" pitchFamily="34" charset="0"/>
              </a:rPr>
            </a:br>
            <a:endParaRPr lang="en-GB" sz="2400" dirty="0">
              <a:solidFill>
                <a:schemeClr val="accent3">
                  <a:lumMod val="75000"/>
                </a:schemeClr>
              </a:solidFill>
              <a:latin typeface="Trebuchet MS" panose="020B0603020202020204" pitchFamily="34" charset="0"/>
            </a:endParaRPr>
          </a:p>
          <a:p>
            <a:pPr marL="285750" indent="-285750">
              <a:buFont typeface="Wingdings" panose="05000000000000000000" pitchFamily="2" charset="2"/>
              <a:buChar char="Ø"/>
            </a:pPr>
            <a:r>
              <a:rPr lang="en-GB" sz="2400" dirty="0">
                <a:solidFill>
                  <a:schemeClr val="accent3">
                    <a:lumMod val="75000"/>
                  </a:schemeClr>
                </a:solidFill>
                <a:latin typeface="Trebuchet MS" panose="020B0603020202020204" pitchFamily="34" charset="0"/>
              </a:rPr>
              <a:t>Identifying the root cause of a problem and taking action will help a company to resume its business activities</a:t>
            </a:r>
            <a:br>
              <a:rPr lang="en-GB" sz="2000" dirty="0">
                <a:latin typeface="Trebuchet MS" panose="020B0603020202020204" pitchFamily="34" charset="0"/>
              </a:rPr>
            </a:br>
            <a:endParaRPr lang="en-GB" sz="2000" dirty="0">
              <a:latin typeface="Trebuchet MS" panose="020B0603020202020204" pitchFamily="34" charset="0"/>
            </a:endParaRPr>
          </a:p>
          <a:p>
            <a:endParaRPr lang="en-GB" dirty="0"/>
          </a:p>
        </p:txBody>
      </p:sp>
    </p:spTree>
    <p:extLst>
      <p:ext uri="{BB962C8B-B14F-4D97-AF65-F5344CB8AC3E}">
        <p14:creationId xmlns:p14="http://schemas.microsoft.com/office/powerpoint/2010/main" val="234323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5F79-9924-FB94-D00D-E79C5A1E0BA5}"/>
              </a:ext>
            </a:extLst>
          </p:cNvPr>
          <p:cNvSpPr>
            <a:spLocks noGrp="1"/>
          </p:cNvSpPr>
          <p:nvPr>
            <p:ph type="title"/>
          </p:nvPr>
        </p:nvSpPr>
        <p:spPr>
          <a:xfrm>
            <a:off x="633412" y="633413"/>
            <a:ext cx="11311539" cy="1166511"/>
          </a:xfrm>
        </p:spPr>
        <p:txBody>
          <a:bodyPr/>
          <a:lstStyle/>
          <a:p>
            <a:r>
              <a:rPr lang="en-GB" dirty="0"/>
              <a:t>Simple versus complex problems</a:t>
            </a:r>
          </a:p>
        </p:txBody>
      </p:sp>
      <p:graphicFrame>
        <p:nvGraphicFramePr>
          <p:cNvPr id="4" name="Content Placeholder 3">
            <a:extLst>
              <a:ext uri="{FF2B5EF4-FFF2-40B4-BE49-F238E27FC236}">
                <a16:creationId xmlns:a16="http://schemas.microsoft.com/office/drawing/2014/main" id="{8D662E0F-A882-3F0B-A3E1-FF975CB3498C}"/>
              </a:ext>
            </a:extLst>
          </p:cNvPr>
          <p:cNvGraphicFramePr>
            <a:graphicFrameLocks noGrp="1"/>
          </p:cNvGraphicFramePr>
          <p:nvPr>
            <p:ph idx="1"/>
            <p:extLst>
              <p:ext uri="{D42A27DB-BD31-4B8C-83A1-F6EECF244321}">
                <p14:modId xmlns:p14="http://schemas.microsoft.com/office/powerpoint/2010/main" val="900384054"/>
              </p:ext>
            </p:extLst>
          </p:nvPr>
        </p:nvGraphicFramePr>
        <p:xfrm>
          <a:off x="633413" y="1684421"/>
          <a:ext cx="10974654" cy="4492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335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9128-9902-F3AC-6751-94722757C842}"/>
              </a:ext>
            </a:extLst>
          </p:cNvPr>
          <p:cNvSpPr>
            <a:spLocks noGrp="1"/>
          </p:cNvSpPr>
          <p:nvPr>
            <p:ph type="title"/>
          </p:nvPr>
        </p:nvSpPr>
        <p:spPr>
          <a:xfrm>
            <a:off x="561696" y="265860"/>
            <a:ext cx="9971834" cy="1132634"/>
          </a:xfrm>
        </p:spPr>
        <p:txBody>
          <a:bodyPr anchor="t">
            <a:normAutofit/>
          </a:bodyPr>
          <a:lstStyle/>
          <a:p>
            <a:r>
              <a:rPr lang="en-GB" dirty="0">
                <a:solidFill>
                  <a:schemeClr val="accent3">
                    <a:lumMod val="75000"/>
                  </a:schemeClr>
                </a:solidFill>
              </a:rPr>
              <a:t>Student Activity</a:t>
            </a:r>
          </a:p>
        </p:txBody>
      </p:sp>
      <p:sp>
        <p:nvSpPr>
          <p:cNvPr id="3" name="Content Placeholder 2">
            <a:extLst>
              <a:ext uri="{FF2B5EF4-FFF2-40B4-BE49-F238E27FC236}">
                <a16:creationId xmlns:a16="http://schemas.microsoft.com/office/drawing/2014/main" id="{6B3BF1E1-B88A-0161-DA78-C355C75ED2C4}"/>
              </a:ext>
            </a:extLst>
          </p:cNvPr>
          <p:cNvSpPr>
            <a:spLocks noGrp="1"/>
          </p:cNvSpPr>
          <p:nvPr>
            <p:ph idx="1"/>
          </p:nvPr>
        </p:nvSpPr>
        <p:spPr>
          <a:xfrm>
            <a:off x="633415" y="1907020"/>
            <a:ext cx="5302798" cy="3290888"/>
          </a:xfrm>
        </p:spPr>
        <p:txBody>
          <a:bodyPr>
            <a:normAutofit fontScale="92500"/>
          </a:bodyPr>
          <a:lstStyle/>
          <a:p>
            <a:pPr>
              <a:spcAft>
                <a:spcPts val="600"/>
              </a:spcAft>
            </a:pPr>
            <a:r>
              <a:rPr lang="en-GB" sz="3200" dirty="0">
                <a:latin typeface="Trebuchet MS" panose="020B0603020202020204" pitchFamily="34" charset="0"/>
              </a:rPr>
              <a:t>Make a list of at least four types of complex problems that you think could affect the performance of a company.</a:t>
            </a:r>
          </a:p>
          <a:p>
            <a:pPr>
              <a:spcAft>
                <a:spcPts val="600"/>
              </a:spcAft>
            </a:pPr>
            <a:endParaRPr lang="en-GB" sz="3200" dirty="0">
              <a:latin typeface="Trebuchet MS" panose="020B0603020202020204" pitchFamily="34" charset="0"/>
            </a:endParaRPr>
          </a:p>
          <a:p>
            <a:pPr>
              <a:spcAft>
                <a:spcPts val="600"/>
              </a:spcAft>
            </a:pPr>
            <a:r>
              <a:rPr lang="en-GB" sz="3200" dirty="0">
                <a:latin typeface="Trebuchet MS" panose="020B0603020202020204" pitchFamily="34" charset="0"/>
              </a:rPr>
              <a:t>Post your ideas on this Padlet: (Teacher to insert link)</a:t>
            </a:r>
          </a:p>
        </p:txBody>
      </p:sp>
      <p:pic>
        <p:nvPicPr>
          <p:cNvPr id="1026" name="Picture 2" descr="Word Problems Explained For Elementary School">
            <a:extLst>
              <a:ext uri="{FF2B5EF4-FFF2-40B4-BE49-F238E27FC236}">
                <a16:creationId xmlns:a16="http://schemas.microsoft.com/office/drawing/2014/main" id="{CE35387F-0DD8-1DDA-0782-A2BB7370CE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60" r="1204" b="-1"/>
          <a:stretch/>
        </p:blipFill>
        <p:spPr bwMode="auto">
          <a:xfrm>
            <a:off x="6255790" y="1907020"/>
            <a:ext cx="5302798" cy="3290888"/>
          </a:xfrm>
          <a:prstGeom prst="rect">
            <a:avLst/>
          </a:prstGeom>
          <a:solidFill>
            <a:srgbClr val="FFFFFF"/>
          </a:solidFill>
        </p:spPr>
      </p:pic>
    </p:spTree>
    <p:extLst>
      <p:ext uri="{BB962C8B-B14F-4D97-AF65-F5344CB8AC3E}">
        <p14:creationId xmlns:p14="http://schemas.microsoft.com/office/powerpoint/2010/main" val="20619417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2588-1CB6-68FC-D09C-F8C8825BF87D}"/>
              </a:ext>
            </a:extLst>
          </p:cNvPr>
          <p:cNvSpPr>
            <a:spLocks noGrp="1"/>
          </p:cNvSpPr>
          <p:nvPr>
            <p:ph type="title"/>
          </p:nvPr>
        </p:nvSpPr>
        <p:spPr>
          <a:xfrm>
            <a:off x="633413" y="633413"/>
            <a:ext cx="5302799" cy="1969110"/>
          </a:xfrm>
        </p:spPr>
        <p:txBody>
          <a:bodyPr anchor="t">
            <a:normAutofit/>
          </a:bodyPr>
          <a:lstStyle/>
          <a:p>
            <a:r>
              <a:rPr lang="en-GB" dirty="0">
                <a:solidFill>
                  <a:schemeClr val="accent3">
                    <a:lumMod val="75000"/>
                  </a:schemeClr>
                </a:solidFill>
              </a:rPr>
              <a:t>Group discussion</a:t>
            </a:r>
          </a:p>
        </p:txBody>
      </p:sp>
      <p:pic>
        <p:nvPicPr>
          <p:cNvPr id="5" name="Picture 2" descr="Tips for TEFL discussion classes">
            <a:extLst>
              <a:ext uri="{FF2B5EF4-FFF2-40B4-BE49-F238E27FC236}">
                <a16:creationId xmlns:a16="http://schemas.microsoft.com/office/drawing/2014/main" id="{71AA56ED-2998-385C-0EA9-5F40EE7800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62" r="2257" b="-1"/>
          <a:stretch/>
        </p:blipFill>
        <p:spPr bwMode="auto">
          <a:xfrm>
            <a:off x="757833" y="1888548"/>
            <a:ext cx="3742395" cy="3290888"/>
          </a:xfrm>
          <a:prstGeom prst="rect">
            <a:avLst/>
          </a:prstGeom>
          <a:noFill/>
        </p:spPr>
      </p:pic>
      <p:sp>
        <p:nvSpPr>
          <p:cNvPr id="3" name="Content Placeholder 2">
            <a:extLst>
              <a:ext uri="{FF2B5EF4-FFF2-40B4-BE49-F238E27FC236}">
                <a16:creationId xmlns:a16="http://schemas.microsoft.com/office/drawing/2014/main" id="{3B5519F4-9B65-0E1A-923F-8B32BF981433}"/>
              </a:ext>
            </a:extLst>
          </p:cNvPr>
          <p:cNvSpPr>
            <a:spLocks noGrp="1"/>
          </p:cNvSpPr>
          <p:nvPr>
            <p:ph idx="13"/>
          </p:nvPr>
        </p:nvSpPr>
        <p:spPr>
          <a:xfrm>
            <a:off x="5163127" y="1625600"/>
            <a:ext cx="6395460" cy="3897745"/>
          </a:xfrm>
        </p:spPr>
        <p:txBody>
          <a:bodyPr>
            <a:normAutofit/>
          </a:bodyPr>
          <a:lstStyle/>
          <a:p>
            <a:pPr>
              <a:spcAft>
                <a:spcPts val="600"/>
              </a:spcAft>
            </a:pPr>
            <a:r>
              <a:rPr lang="en-GB" sz="2800" dirty="0">
                <a:solidFill>
                  <a:schemeClr val="accent3">
                    <a:lumMod val="75000"/>
                  </a:schemeClr>
                </a:solidFill>
                <a:latin typeface="Trebuchet MS" panose="020B0603020202020204" pitchFamily="34" charset="0"/>
              </a:rPr>
              <a:t>How do  you think the problems you have listed could affect:</a:t>
            </a:r>
            <a:br>
              <a:rPr lang="en-GB" sz="2800" dirty="0">
                <a:solidFill>
                  <a:schemeClr val="accent3">
                    <a:lumMod val="75000"/>
                  </a:schemeClr>
                </a:solidFill>
                <a:latin typeface="Trebuchet MS" panose="020B0603020202020204" pitchFamily="34" charset="0"/>
              </a:rPr>
            </a:br>
            <a:endParaRPr lang="en-GB" sz="2800" dirty="0">
              <a:solidFill>
                <a:schemeClr val="accent3">
                  <a:lumMod val="75000"/>
                </a:schemeClr>
              </a:solidFill>
              <a:latin typeface="Trebuchet MS" panose="020B0603020202020204" pitchFamily="34" charset="0"/>
            </a:endParaRPr>
          </a:p>
          <a:p>
            <a:pPr marL="342900" indent="-342900">
              <a:spcAft>
                <a:spcPts val="600"/>
              </a:spcAft>
              <a:buAutoNum type="alphaLcPeriod"/>
            </a:pPr>
            <a:r>
              <a:rPr lang="en-GB" sz="2800" dirty="0">
                <a:solidFill>
                  <a:schemeClr val="accent3">
                    <a:lumMod val="75000"/>
                  </a:schemeClr>
                </a:solidFill>
                <a:latin typeface="Trebuchet MS" panose="020B0603020202020204" pitchFamily="34" charset="0"/>
              </a:rPr>
              <a:t>Employees</a:t>
            </a:r>
          </a:p>
          <a:p>
            <a:pPr marL="342900" indent="-342900">
              <a:spcAft>
                <a:spcPts val="600"/>
              </a:spcAft>
              <a:buAutoNum type="alphaLcPeriod"/>
            </a:pPr>
            <a:r>
              <a:rPr lang="en-GB" sz="2800" dirty="0">
                <a:solidFill>
                  <a:schemeClr val="accent3">
                    <a:lumMod val="75000"/>
                  </a:schemeClr>
                </a:solidFill>
                <a:latin typeface="Trebuchet MS" panose="020B0603020202020204" pitchFamily="34" charset="0"/>
              </a:rPr>
              <a:t>The customers of a company</a:t>
            </a:r>
          </a:p>
          <a:p>
            <a:pPr marL="342900" indent="-342900">
              <a:spcAft>
                <a:spcPts val="600"/>
              </a:spcAft>
              <a:buAutoNum type="alphaLcPeriod"/>
            </a:pPr>
            <a:r>
              <a:rPr lang="en-GB" sz="2800" dirty="0">
                <a:solidFill>
                  <a:schemeClr val="accent3">
                    <a:lumMod val="75000"/>
                  </a:schemeClr>
                </a:solidFill>
                <a:latin typeface="Trebuchet MS" panose="020B0603020202020204" pitchFamily="34" charset="0"/>
              </a:rPr>
              <a:t>The company</a:t>
            </a:r>
          </a:p>
          <a:p>
            <a:pPr marL="342900" indent="-342900">
              <a:spcAft>
                <a:spcPts val="600"/>
              </a:spcAft>
              <a:buAutoNum type="alphaLcPeriod"/>
            </a:pPr>
            <a:endParaRPr lang="en-GB" sz="2800" dirty="0">
              <a:solidFill>
                <a:schemeClr val="accent3">
                  <a:lumMod val="75000"/>
                </a:schemeClr>
              </a:solidFill>
              <a:latin typeface="Trebuchet MS" panose="020B0603020202020204" pitchFamily="34" charset="0"/>
            </a:endParaRPr>
          </a:p>
          <a:p>
            <a:pPr>
              <a:spcAft>
                <a:spcPts val="600"/>
              </a:spcAft>
            </a:pPr>
            <a:r>
              <a:rPr lang="en-GB" sz="2800" dirty="0">
                <a:solidFill>
                  <a:schemeClr val="accent3">
                    <a:lumMod val="75000"/>
                  </a:schemeClr>
                </a:solidFill>
                <a:latin typeface="Trebuchet MS" panose="020B0603020202020204" pitchFamily="34" charset="0"/>
              </a:rPr>
              <a:t>Type your answers into the chat box</a:t>
            </a:r>
          </a:p>
        </p:txBody>
      </p:sp>
    </p:spTree>
    <p:extLst>
      <p:ext uri="{BB962C8B-B14F-4D97-AF65-F5344CB8AC3E}">
        <p14:creationId xmlns:p14="http://schemas.microsoft.com/office/powerpoint/2010/main" val="14277578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4121-6918-9470-C833-41522F4F6EB8}"/>
              </a:ext>
            </a:extLst>
          </p:cNvPr>
          <p:cNvSpPr>
            <a:spLocks noGrp="1"/>
          </p:cNvSpPr>
          <p:nvPr>
            <p:ph type="title"/>
          </p:nvPr>
        </p:nvSpPr>
        <p:spPr>
          <a:xfrm>
            <a:off x="633413" y="633413"/>
            <a:ext cx="10680046" cy="1096775"/>
          </a:xfrm>
        </p:spPr>
        <p:txBody>
          <a:bodyPr/>
          <a:lstStyle/>
          <a:p>
            <a:r>
              <a:rPr lang="en-GB" dirty="0">
                <a:solidFill>
                  <a:schemeClr val="accent3">
                    <a:lumMod val="75000"/>
                  </a:schemeClr>
                </a:solidFill>
              </a:rPr>
              <a:t>Fishbone or Cause and Effect Diagram</a:t>
            </a:r>
          </a:p>
        </p:txBody>
      </p:sp>
      <p:sp>
        <p:nvSpPr>
          <p:cNvPr id="3" name="Content Placeholder 2">
            <a:extLst>
              <a:ext uri="{FF2B5EF4-FFF2-40B4-BE49-F238E27FC236}">
                <a16:creationId xmlns:a16="http://schemas.microsoft.com/office/drawing/2014/main" id="{78E44449-835C-371B-B39B-613BF4FAAC1A}"/>
              </a:ext>
            </a:extLst>
          </p:cNvPr>
          <p:cNvSpPr>
            <a:spLocks noGrp="1"/>
          </p:cNvSpPr>
          <p:nvPr>
            <p:ph idx="1"/>
          </p:nvPr>
        </p:nvSpPr>
        <p:spPr>
          <a:xfrm>
            <a:off x="633414" y="2017059"/>
            <a:ext cx="10617292" cy="4207528"/>
          </a:xfrm>
        </p:spPr>
        <p:txBody>
          <a:bodyPr/>
          <a:lstStyle/>
          <a:p>
            <a:pPr marL="285750" indent="-285750">
              <a:buFont typeface="Wingdings" panose="05000000000000000000" pitchFamily="2" charset="2"/>
              <a:buChar char="Ø"/>
            </a:pPr>
            <a:r>
              <a:rPr lang="en-GB" sz="2800" dirty="0">
                <a:latin typeface="Trebuchet MS" panose="020B0603020202020204" pitchFamily="34" charset="0"/>
              </a:rPr>
              <a:t>Developed by Professor Kaoru Ishikawa in Tokyo University</a:t>
            </a:r>
            <a:br>
              <a:rPr lang="en-GB" sz="2800" dirty="0">
                <a:latin typeface="Trebuchet MS" panose="020B0603020202020204" pitchFamily="34" charset="0"/>
              </a:rPr>
            </a:br>
            <a:endParaRPr lang="en-GB" sz="2800" dirty="0">
              <a:latin typeface="Trebuchet MS" panose="020B0603020202020204" pitchFamily="34" charset="0"/>
            </a:endParaRPr>
          </a:p>
          <a:p>
            <a:pPr marL="285750" indent="-285750">
              <a:buFont typeface="Wingdings" panose="05000000000000000000" pitchFamily="2" charset="2"/>
              <a:buChar char="Ø"/>
            </a:pPr>
            <a:r>
              <a:rPr lang="en-GB" sz="2800" dirty="0">
                <a:latin typeface="Trebuchet MS" panose="020B0603020202020204" pitchFamily="34" charset="0"/>
              </a:rPr>
              <a:t>Fishbone diagrams graphically illustrate the relationship between a problem and the possible root causes of the problem</a:t>
            </a:r>
            <a:br>
              <a:rPr lang="en-GB" sz="2800" dirty="0">
                <a:latin typeface="Trebuchet MS" panose="020B0603020202020204" pitchFamily="34" charset="0"/>
              </a:rPr>
            </a:br>
            <a:endParaRPr lang="en-GB" sz="2800" dirty="0">
              <a:latin typeface="Trebuchet MS" panose="020B0603020202020204" pitchFamily="34" charset="0"/>
            </a:endParaRPr>
          </a:p>
          <a:p>
            <a:pPr marL="285750" indent="-285750">
              <a:buFont typeface="Wingdings" panose="05000000000000000000" pitchFamily="2" charset="2"/>
              <a:buChar char="Ø"/>
            </a:pPr>
            <a:r>
              <a:rPr lang="en-GB" sz="2800" dirty="0">
                <a:latin typeface="Trebuchet MS" panose="020B0603020202020204" pitchFamily="34" charset="0"/>
              </a:rPr>
              <a:t>It is often referred to a Fishbone diagram because of the way it looks</a:t>
            </a:r>
            <a:br>
              <a:rPr lang="en-GB" sz="2800" dirty="0">
                <a:latin typeface="Trebuchet MS" panose="020B0603020202020204" pitchFamily="34" charset="0"/>
              </a:rPr>
            </a:br>
            <a:endParaRPr lang="en-GB" sz="2800" dirty="0">
              <a:latin typeface="Trebuchet MS" panose="020B0603020202020204" pitchFamily="34" charset="0"/>
            </a:endParaRPr>
          </a:p>
          <a:p>
            <a:pPr marL="285750" indent="-285750">
              <a:buFont typeface="Wingdings" panose="05000000000000000000" pitchFamily="2" charset="2"/>
              <a:buChar char="Ø"/>
            </a:pPr>
            <a:r>
              <a:rPr lang="en-GB" sz="2800" dirty="0">
                <a:latin typeface="Trebuchet MS" panose="020B0603020202020204" pitchFamily="34" charset="0"/>
              </a:rPr>
              <a:t>Fishbone diagrams enables team member to work collaboratively to analyse the problems and make decisions to resolve the problem</a:t>
            </a:r>
          </a:p>
        </p:txBody>
      </p:sp>
    </p:spTree>
    <p:extLst>
      <p:ext uri="{BB962C8B-B14F-4D97-AF65-F5344CB8AC3E}">
        <p14:creationId xmlns:p14="http://schemas.microsoft.com/office/powerpoint/2010/main" val="21011902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 a fishbone diagram help your group? - MSU Extension">
            <a:extLst>
              <a:ext uri="{FF2B5EF4-FFF2-40B4-BE49-F238E27FC236}">
                <a16:creationId xmlns:a16="http://schemas.microsoft.com/office/drawing/2014/main" id="{7782C179-B225-E74F-D1EB-A255B5BF11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4935" y="881473"/>
            <a:ext cx="8321964" cy="39689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B6AB28E-2EC8-66AC-CFF0-84886A32F2D3}"/>
              </a:ext>
            </a:extLst>
          </p:cNvPr>
          <p:cNvSpPr/>
          <p:nvPr/>
        </p:nvSpPr>
        <p:spPr>
          <a:xfrm>
            <a:off x="3193880" y="5342966"/>
            <a:ext cx="6739014" cy="8023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500" dirty="0">
                <a:solidFill>
                  <a:schemeClr val="bg1"/>
                </a:solidFill>
              </a:rPr>
              <a:t>Figure 1- Using a Fishbone Diagram to solve photography problems</a:t>
            </a:r>
          </a:p>
          <a:p>
            <a:pPr algn="l"/>
            <a:endParaRPr lang="en-GB" sz="1500" dirty="0">
              <a:solidFill>
                <a:schemeClr val="bg1"/>
              </a:solidFill>
            </a:endParaRPr>
          </a:p>
          <a:p>
            <a:pPr algn="l"/>
            <a:r>
              <a:rPr lang="en-GB" sz="1500" dirty="0">
                <a:solidFill>
                  <a:schemeClr val="bg1"/>
                </a:solidFill>
              </a:rPr>
              <a:t>Michigan State University (2016)</a:t>
            </a:r>
          </a:p>
          <a:p>
            <a:pPr algn="l"/>
            <a:endParaRPr lang="en-GB" sz="1500" dirty="0">
              <a:solidFill>
                <a:schemeClr val="bg1"/>
              </a:solidFill>
            </a:endParaRPr>
          </a:p>
        </p:txBody>
      </p:sp>
      <p:sp>
        <p:nvSpPr>
          <p:cNvPr id="6" name="Rectangle 5">
            <a:extLst>
              <a:ext uri="{FF2B5EF4-FFF2-40B4-BE49-F238E27FC236}">
                <a16:creationId xmlns:a16="http://schemas.microsoft.com/office/drawing/2014/main" id="{10F234DD-CA0B-8A3D-5C96-3C2FF3E86915}"/>
              </a:ext>
            </a:extLst>
          </p:cNvPr>
          <p:cNvSpPr/>
          <p:nvPr/>
        </p:nvSpPr>
        <p:spPr>
          <a:xfrm>
            <a:off x="10596282" y="1281953"/>
            <a:ext cx="1398494" cy="12460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2400" dirty="0">
                <a:solidFill>
                  <a:schemeClr val="bg1"/>
                </a:solidFill>
              </a:rPr>
              <a:t>The problem</a:t>
            </a:r>
          </a:p>
        </p:txBody>
      </p:sp>
      <p:cxnSp>
        <p:nvCxnSpPr>
          <p:cNvPr id="8" name="Straight Arrow Connector 7">
            <a:extLst>
              <a:ext uri="{FF2B5EF4-FFF2-40B4-BE49-F238E27FC236}">
                <a16:creationId xmlns:a16="http://schemas.microsoft.com/office/drawing/2014/main" id="{457C4EFC-1D52-9BAF-0FF5-2E1C6EEB79B7}"/>
              </a:ext>
            </a:extLst>
          </p:cNvPr>
          <p:cNvCxnSpPr/>
          <p:nvPr/>
        </p:nvCxnSpPr>
        <p:spPr>
          <a:xfrm flipH="1">
            <a:off x="9484659" y="1918447"/>
            <a:ext cx="1237129"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C71DBE4-6363-80EA-52B7-5505E2714356}"/>
              </a:ext>
            </a:extLst>
          </p:cNvPr>
          <p:cNvSpPr/>
          <p:nvPr/>
        </p:nvSpPr>
        <p:spPr>
          <a:xfrm>
            <a:off x="403412" y="179294"/>
            <a:ext cx="1441689" cy="16495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500" dirty="0">
                <a:solidFill>
                  <a:schemeClr val="bg1"/>
                </a:solidFill>
              </a:rPr>
              <a:t>The scales of the “fish” represent the possible root causes of the problem</a:t>
            </a:r>
          </a:p>
        </p:txBody>
      </p:sp>
      <p:cxnSp>
        <p:nvCxnSpPr>
          <p:cNvPr id="13" name="Straight Arrow Connector 12">
            <a:extLst>
              <a:ext uri="{FF2B5EF4-FFF2-40B4-BE49-F238E27FC236}">
                <a16:creationId xmlns:a16="http://schemas.microsoft.com/office/drawing/2014/main" id="{8BA1A26B-E713-0630-336D-863284D24D8A}"/>
              </a:ext>
            </a:extLst>
          </p:cNvPr>
          <p:cNvCxnSpPr>
            <a:cxnSpLocks/>
            <a:stCxn id="9" idx="3"/>
            <a:endCxn id="9" idx="3"/>
          </p:cNvCxnSpPr>
          <p:nvPr/>
        </p:nvCxnSpPr>
        <p:spPr>
          <a:xfrm>
            <a:off x="1845101" y="100404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860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1EC0-A82A-581B-7782-EC9EDE117884}"/>
              </a:ext>
            </a:extLst>
          </p:cNvPr>
          <p:cNvSpPr>
            <a:spLocks noGrp="1"/>
          </p:cNvSpPr>
          <p:nvPr>
            <p:ph type="title"/>
          </p:nvPr>
        </p:nvSpPr>
        <p:spPr>
          <a:xfrm>
            <a:off x="633413" y="194144"/>
            <a:ext cx="9711858" cy="881622"/>
          </a:xfrm>
        </p:spPr>
        <p:txBody>
          <a:bodyPr anchor="t">
            <a:normAutofit/>
          </a:bodyPr>
          <a:lstStyle/>
          <a:p>
            <a:r>
              <a:rPr lang="en-GB" dirty="0">
                <a:solidFill>
                  <a:schemeClr val="accent3">
                    <a:lumMod val="75000"/>
                  </a:schemeClr>
                </a:solidFill>
              </a:rPr>
              <a:t>Group activity</a:t>
            </a:r>
          </a:p>
        </p:txBody>
      </p:sp>
      <p:pic>
        <p:nvPicPr>
          <p:cNvPr id="5" name="Picture 4">
            <a:extLst>
              <a:ext uri="{FF2B5EF4-FFF2-40B4-BE49-F238E27FC236}">
                <a16:creationId xmlns:a16="http://schemas.microsoft.com/office/drawing/2014/main" id="{997A3343-9A74-6F18-1AFE-087EEE8B5F43}"/>
              </a:ext>
            </a:extLst>
          </p:cNvPr>
          <p:cNvPicPr>
            <a:picLocks noChangeAspect="1"/>
          </p:cNvPicPr>
          <p:nvPr/>
        </p:nvPicPr>
        <p:blipFill rotWithShape="1">
          <a:blip r:embed="rId2">
            <a:extLst>
              <a:ext uri="{28A0092B-C50C-407E-A947-70E740481C1C}">
                <a14:useLocalDpi xmlns:a14="http://schemas.microsoft.com/office/drawing/2010/main" val="0"/>
              </a:ext>
            </a:extLst>
          </a:blip>
          <a:srcRect l="6238" r="6965"/>
          <a:stretch/>
        </p:blipFill>
        <p:spPr bwMode="auto">
          <a:xfrm>
            <a:off x="8349743" y="2030819"/>
            <a:ext cx="3407872" cy="2627024"/>
          </a:xfrm>
          <a:prstGeom prst="rect">
            <a:avLst/>
          </a:prstGeom>
          <a:noFill/>
        </p:spPr>
      </p:pic>
      <p:sp>
        <p:nvSpPr>
          <p:cNvPr id="3" name="Content Placeholder 2">
            <a:extLst>
              <a:ext uri="{FF2B5EF4-FFF2-40B4-BE49-F238E27FC236}">
                <a16:creationId xmlns:a16="http://schemas.microsoft.com/office/drawing/2014/main" id="{F436CED7-D36C-4EF5-B4F2-F6A890EEC0E0}"/>
              </a:ext>
            </a:extLst>
          </p:cNvPr>
          <p:cNvSpPr>
            <a:spLocks noGrp="1"/>
          </p:cNvSpPr>
          <p:nvPr>
            <p:ph type="body" sz="quarter" idx="14"/>
          </p:nvPr>
        </p:nvSpPr>
        <p:spPr>
          <a:xfrm>
            <a:off x="633413" y="1357746"/>
            <a:ext cx="7115896" cy="4678844"/>
          </a:xfrm>
        </p:spPr>
        <p:txBody>
          <a:bodyPr>
            <a:normAutofit lnSpcReduction="10000"/>
          </a:bodyPr>
          <a:lstStyle/>
          <a:p>
            <a:pPr>
              <a:spcAft>
                <a:spcPts val="600"/>
              </a:spcAft>
            </a:pPr>
            <a:r>
              <a:rPr lang="en-GB" sz="2400" dirty="0">
                <a:latin typeface="Trebuchet MS" panose="020B0603020202020204" pitchFamily="34" charset="0"/>
              </a:rPr>
              <a:t>Read the case study “JD Airlines” and produce a Fishbone Diagram to identify some of the root causes that are affecting efficiencies in the baggage handling department. Make some recommendations about the action that the company could take to improve the performance of this department.</a:t>
            </a:r>
            <a:br>
              <a:rPr lang="en-GB" sz="2400" dirty="0">
                <a:latin typeface="Trebuchet MS" panose="020B0603020202020204" pitchFamily="34" charset="0"/>
              </a:rPr>
            </a:br>
            <a:r>
              <a:rPr lang="en-GB" sz="2400" dirty="0">
                <a:latin typeface="Trebuchet MS" panose="020B0603020202020204" pitchFamily="34" charset="0"/>
              </a:rPr>
              <a:t> </a:t>
            </a:r>
          </a:p>
          <a:p>
            <a:pPr>
              <a:spcAft>
                <a:spcPts val="600"/>
              </a:spcAft>
            </a:pPr>
            <a:r>
              <a:rPr lang="en-GB" sz="2400" dirty="0">
                <a:latin typeface="Trebuchet MS" panose="020B0603020202020204" pitchFamily="34" charset="0"/>
              </a:rPr>
              <a:t>You can produce your Fishbone Diagram and your recommendations using a word document or you can use the worksheet. </a:t>
            </a:r>
            <a:br>
              <a:rPr lang="en-GB" sz="2400" dirty="0">
                <a:latin typeface="Trebuchet MS" panose="020B0603020202020204" pitchFamily="34" charset="0"/>
              </a:rPr>
            </a:br>
            <a:endParaRPr lang="en-GB" sz="2400" dirty="0">
              <a:latin typeface="Trebuchet MS" panose="020B0603020202020204" pitchFamily="34" charset="0"/>
            </a:endParaRPr>
          </a:p>
          <a:p>
            <a:pPr>
              <a:spcAft>
                <a:spcPts val="600"/>
              </a:spcAft>
            </a:pPr>
            <a:r>
              <a:rPr lang="en-GB" sz="2400" dirty="0">
                <a:latin typeface="Trebuchet MS" panose="020B0603020202020204" pitchFamily="34" charset="0"/>
              </a:rPr>
              <a:t>Be prepared to share your answers with the rest of the class.</a:t>
            </a:r>
          </a:p>
        </p:txBody>
      </p:sp>
    </p:spTree>
    <p:extLst>
      <p:ext uri="{BB962C8B-B14F-4D97-AF65-F5344CB8AC3E}">
        <p14:creationId xmlns:p14="http://schemas.microsoft.com/office/powerpoint/2010/main" val="3729432610"/>
      </p:ext>
    </p:extLst>
  </p:cSld>
  <p:clrMapOvr>
    <a:masterClrMapping/>
  </p:clrMapOvr>
  <p:transition>
    <p:fade/>
  </p:transition>
</p:sld>
</file>

<file path=ppt/theme/theme1.xml><?xml version="1.0" encoding="utf-8"?>
<a:theme xmlns:a="http://schemas.openxmlformats.org/drawingml/2006/main" name="Kaplan International Pathways Theme">
  <a:themeElements>
    <a:clrScheme name="Pathways 1">
      <a:dk1>
        <a:srgbClr val="222020"/>
      </a:dk1>
      <a:lt1>
        <a:srgbClr val="EFEFEF"/>
      </a:lt1>
      <a:dk2>
        <a:srgbClr val="222020"/>
      </a:dk2>
      <a:lt2>
        <a:srgbClr val="EFEFEF"/>
      </a:lt2>
      <a:accent1>
        <a:srgbClr val="240F6E"/>
      </a:accent1>
      <a:accent2>
        <a:srgbClr val="082ECF"/>
      </a:accent2>
      <a:accent3>
        <a:srgbClr val="005DE8"/>
      </a:accent3>
      <a:accent4>
        <a:srgbClr val="D6083B"/>
      </a:accent4>
      <a:accent5>
        <a:srgbClr val="2B8623"/>
      </a:accent5>
      <a:accent6>
        <a:srgbClr val="FFC82E"/>
      </a:accent6>
      <a:hlink>
        <a:srgbClr val="005DE8"/>
      </a:hlink>
      <a:folHlink>
        <a:srgbClr val="ABD3FF"/>
      </a:folHlink>
    </a:clrScheme>
    <a:fontScheme name="Kaplan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500" dirty="0">
            <a:solidFill>
              <a:schemeClr val="accent1"/>
            </a:solidFill>
          </a:defRPr>
        </a:defPPr>
      </a:lstStyle>
    </a:txDef>
  </a:objectDefaults>
  <a:extraClrSchemeLst/>
  <a:custClrLst/>
  <a:extLst>
    <a:ext uri="{05A4C25C-085E-4340-85A3-A5531E510DB2}">
      <thm15:themeFamily xmlns:thm15="http://schemas.microsoft.com/office/thememl/2012/main" name="Presentation2" id="{D8EC60B9-368C-4D99-A72F-FBB908C9A883}" vid="{E0B04CB3-3233-4EC4-8A02-BF56411028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3DD477DB2AF44F9AA90248ECE16944" ma:contentTypeVersion="12" ma:contentTypeDescription="Create a new document." ma:contentTypeScope="" ma:versionID="23ed81e7e61e5e3c8ba10b7c74d889b3">
  <xsd:schema xmlns:xsd="http://www.w3.org/2001/XMLSchema" xmlns:xs="http://www.w3.org/2001/XMLSchema" xmlns:p="http://schemas.microsoft.com/office/2006/metadata/properties" xmlns:ns2="cd8cd352-6531-44ae-9f63-da530d0cc4de" xmlns:ns3="0ffcf3ca-6b1f-40fe-9154-7bcd7ae766e5" targetNamespace="http://schemas.microsoft.com/office/2006/metadata/properties" ma:root="true" ma:fieldsID="fbaef61c13b87f25a1118f7b66c4be94" ns2:_="" ns3:_="">
    <xsd:import namespace="cd8cd352-6531-44ae-9f63-da530d0cc4de"/>
    <xsd:import namespace="0ffcf3ca-6b1f-40fe-9154-7bcd7ae766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cd352-6531-44ae-9f63-da530d0cc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5e5bc10-9866-49dc-a6aa-e0bb4ae8a1a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fcf3ca-6b1f-40fe-9154-7bcd7ae766e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e59aa7-b58a-4b2a-a09c-8521fac7a03b}" ma:internalName="TaxCatchAll" ma:showField="CatchAllData" ma:web="0ffcf3ca-6b1f-40fe-9154-7bcd7ae76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ffcf3ca-6b1f-40fe-9154-7bcd7ae766e5">
      <UserInfo>
        <DisplayName>Martin Brown</DisplayName>
        <AccountId>28</AccountId>
        <AccountType/>
      </UserInfo>
    </SharedWithUsers>
    <lcf76f155ced4ddcb4097134ff3c332f xmlns="cd8cd352-6531-44ae-9f63-da530d0cc4de">
      <Terms xmlns="http://schemas.microsoft.com/office/infopath/2007/PartnerControls"/>
    </lcf76f155ced4ddcb4097134ff3c332f>
    <TaxCatchAll xmlns="0ffcf3ca-6b1f-40fe-9154-7bcd7ae766e5" xsi:nil="true"/>
  </documentManagement>
</p:properties>
</file>

<file path=customXml/itemProps1.xml><?xml version="1.0" encoding="utf-8"?>
<ds:datastoreItem xmlns:ds="http://schemas.openxmlformats.org/officeDocument/2006/customXml" ds:itemID="{46134BCA-B795-4FDC-8B9A-673D39A2D198}">
  <ds:schemaRefs>
    <ds:schemaRef ds:uri="http://schemas.microsoft.com/sharepoint/v3/contenttype/forms"/>
  </ds:schemaRefs>
</ds:datastoreItem>
</file>

<file path=customXml/itemProps2.xml><?xml version="1.0" encoding="utf-8"?>
<ds:datastoreItem xmlns:ds="http://schemas.openxmlformats.org/officeDocument/2006/customXml" ds:itemID="{B8C9B05C-70F4-401C-8A96-2F8C325413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cd352-6531-44ae-9f63-da530d0cc4de"/>
    <ds:schemaRef ds:uri="0ffcf3ca-6b1f-40fe-9154-7bcd7ae76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51FA38-D53F-4850-96CE-6E7BAD152E1E}">
  <ds:schemaRefs>
    <ds:schemaRef ds:uri="http://schemas.microsoft.com/office/2006/metadata/properties"/>
    <ds:schemaRef ds:uri="http://schemas.microsoft.com/office/infopath/2007/PartnerControls"/>
    <ds:schemaRef ds:uri="0ffcf3ca-6b1f-40fe-9154-7bcd7ae766e5"/>
    <ds:schemaRef ds:uri="cd8cd352-6531-44ae-9f63-da530d0cc4de"/>
  </ds:schemaRefs>
</ds:datastoreItem>
</file>

<file path=docProps/app.xml><?xml version="1.0" encoding="utf-8"?>
<Properties xmlns="http://schemas.openxmlformats.org/officeDocument/2006/extended-properties" xmlns:vt="http://schemas.openxmlformats.org/officeDocument/2006/docPropsVTypes">
  <Template>Kaplan International Pathways Theme</Template>
  <TotalTime>6650</TotalTime>
  <Words>548</Words>
  <Application>Microsoft Office PowerPoint</Application>
  <PresentationFormat>Widescreen</PresentationFormat>
  <Paragraphs>57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vt:lpstr>
      <vt:lpstr>Kaplan International Pathways Theme</vt:lpstr>
      <vt:lpstr>Digital Pathways</vt:lpstr>
      <vt:lpstr>Learning Objectives</vt:lpstr>
      <vt:lpstr>Introduction</vt:lpstr>
      <vt:lpstr>Simple versus complex problems</vt:lpstr>
      <vt:lpstr>Student Activity</vt:lpstr>
      <vt:lpstr>Group discussion</vt:lpstr>
      <vt:lpstr>Fishbone or Cause and Effect Diagram</vt:lpstr>
      <vt:lpstr>PowerPoint Presentation</vt:lpstr>
      <vt:lpstr>Group activity</vt:lpstr>
      <vt:lpstr>PowerPoint Presentation</vt:lpstr>
      <vt:lpstr>Images used in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possibilities</dc:title>
  <dc:creator>Barni Homden</dc:creator>
  <cp:lastModifiedBy>Michelle Aitken</cp:lastModifiedBy>
  <cp:revision>403</cp:revision>
  <dcterms:created xsi:type="dcterms:W3CDTF">2019-01-07T09:54:07Z</dcterms:created>
  <dcterms:modified xsi:type="dcterms:W3CDTF">2023-12-01T09:12:56Z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 Pathways Program">
    <vt:lpwstr/>
  </property>
  <property fmtid="{D5CDD505-2E9C-101B-9397-08002B2CF9AE}" pid="3" name="lb025bbc324542f489317ae1480b4491">
    <vt:lpwstr>All Markets|0c96b494-8d3e-4097-90cf-04a8cd7d8b2e</vt:lpwstr>
  </property>
  <property fmtid="{D5CDD505-2E9C-101B-9397-08002B2CF9AE}" pid="4" name="cede93f3c97e423198ecafb89a52b728">
    <vt:lpwstr/>
  </property>
  <property fmtid="{D5CDD505-2E9C-101B-9397-08002B2CF9AE}" pid="5" name="i54f4dbe13ae40d4b344713991553f03">
    <vt:lpwstr/>
  </property>
  <property fmtid="{D5CDD505-2E9C-101B-9397-08002B2CF9AE}" pid="6" name="Download Area Category">
    <vt:lpwstr/>
  </property>
  <property fmtid="{D5CDD505-2E9C-101B-9397-08002B2CF9AE}" pid="7" name="Market">
    <vt:lpwstr>6;#All Markets|0c96b494-8d3e-4097-90cf-04a8cd7d8b2e</vt:lpwstr>
  </property>
  <property fmtid="{D5CDD505-2E9C-101B-9397-08002B2CF9AE}" pid="8" name="Pathways Business Division">
    <vt:lpwstr>101;#All Pathways|26ea9366-3011-4435-9416-7c59ea1e67a6</vt:lpwstr>
  </property>
  <property fmtid="{D5CDD505-2E9C-101B-9397-08002B2CF9AE}" pid="9" name="Pathways College or Uni">
    <vt:lpwstr/>
  </property>
  <property fmtid="{D5CDD505-2E9C-101B-9397-08002B2CF9AE}" pid="10" name="ContentTypeId">
    <vt:lpwstr>0x010100F93DD477DB2AF44F9AA90248ECE16944</vt:lpwstr>
  </property>
  <property fmtid="{D5CDD505-2E9C-101B-9397-08002B2CF9AE}" pid="11" name="Download Area College">
    <vt:lpwstr/>
  </property>
  <property fmtid="{D5CDD505-2E9C-101B-9397-08002B2CF9AE}" pid="12" name="KIC Student Language">
    <vt:lpwstr/>
  </property>
  <property fmtid="{D5CDD505-2E9C-101B-9397-08002B2CF9AE}" pid="13" name="ob171d34f2064a8180e07912f74ae590">
    <vt:lpwstr/>
  </property>
  <property fmtid="{D5CDD505-2E9C-101B-9397-08002B2CF9AE}" pid="14" name="le624715a155445687222119813a1ff7">
    <vt:lpwstr/>
  </property>
  <property fmtid="{D5CDD505-2E9C-101B-9397-08002B2CF9AE}" pid="15" name="_dlc_DocIdItemGuid">
    <vt:lpwstr>52611881-3ffa-4aa0-8c20-d659d2c028e6</vt:lpwstr>
  </property>
  <property fmtid="{D5CDD505-2E9C-101B-9397-08002B2CF9AE}" pid="16" name="c1a1ee4d84fb48b2b78d2603bc688af6">
    <vt:lpwstr/>
  </property>
  <property fmtid="{D5CDD505-2E9C-101B-9397-08002B2CF9AE}" pid="17" name="Pathways Institution">
    <vt:lpwstr>16;#All UK Pathways Partners|d85e36e4-6238-4312-aa9b-80678553e2fc;#7;#All US Pathways Partners|1d75deed-16ac-415f-b0b2-b380c0bb82df;#122;#All AUS Pathways Partners|2ccd2229-509c-4e06-939a-6a1f0df13758;#121;#All APAC Higher Education|49299816-8650-4be0-8b78-86744d934fb9</vt:lpwstr>
  </property>
  <property fmtid="{D5CDD505-2E9C-101B-9397-08002B2CF9AE}" pid="18" name="Download Area Country">
    <vt:lpwstr/>
  </property>
  <property fmtid="{D5CDD505-2E9C-101B-9397-08002B2CF9AE}" pid="19" name="k88abe1ca86440e5868c3d9443806fd3">
    <vt:lpwstr/>
  </property>
  <property fmtid="{D5CDD505-2E9C-101B-9397-08002B2CF9AE}" pid="20" name="KI Publishing">
    <vt:lpwstr>189;#Internal|6226f1ab-760b-4abd-a544-1a30f89262ab</vt:lpwstr>
  </property>
  <property fmtid="{D5CDD505-2E9C-101B-9397-08002B2CF9AE}" pid="21" name="Academic Year">
    <vt:lpwstr/>
  </property>
  <property fmtid="{D5CDD505-2E9C-101B-9397-08002B2CF9AE}" pid="22" name="Pathways Intake">
    <vt:lpwstr/>
  </property>
  <property fmtid="{D5CDD505-2E9C-101B-9397-08002B2CF9AE}" pid="23" name="Print Size">
    <vt:lpwstr/>
  </property>
  <property fmtid="{D5CDD505-2E9C-101B-9397-08002B2CF9AE}" pid="24" name="SharedWithUsers">
    <vt:lpwstr>28;#Martin Brown</vt:lpwstr>
  </property>
</Properties>
</file>